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359" r:id="rId3"/>
    <p:sldId id="360" r:id="rId4"/>
    <p:sldId id="361" r:id="rId5"/>
    <p:sldId id="362" r:id="rId6"/>
    <p:sldId id="363" r:id="rId7"/>
    <p:sldId id="269" r:id="rId8"/>
    <p:sldId id="364" r:id="rId9"/>
    <p:sldId id="365" r:id="rId10"/>
    <p:sldId id="270" r:id="rId11"/>
    <p:sldId id="369" r:id="rId12"/>
    <p:sldId id="370" r:id="rId13"/>
    <p:sldId id="367" r:id="rId14"/>
    <p:sldId id="368" r:id="rId15"/>
    <p:sldId id="271" r:id="rId16"/>
  </p:sldIdLst>
  <p:sldSz cx="12192000" cy="6858000"/>
  <p:notesSz cx="6858000" cy="9144000"/>
  <p:photoAlbum layout="4picTitle"/>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8" d="100"/>
          <a:sy n="108" d="100"/>
        </p:scale>
        <p:origin x="678"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A2F51C-0413-837D-EDA2-8A8BD644BE6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FCE1B465-C294-4723-7484-8E5BAA69231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CBB481AC-71FA-4FE1-11C9-526392F5CA63}"/>
              </a:ext>
            </a:extLst>
          </p:cNvPr>
          <p:cNvSpPr>
            <a:spLocks noGrp="1"/>
          </p:cNvSpPr>
          <p:nvPr>
            <p:ph type="dt" sz="half" idx="10"/>
          </p:nvPr>
        </p:nvSpPr>
        <p:spPr/>
        <p:txBody>
          <a:bodyPr/>
          <a:lstStyle/>
          <a:p>
            <a:fld id="{14B8E846-B951-4AB1-889D-D04A5F1EE860}" type="datetimeFigureOut">
              <a:rPr lang="en-GB" smtClean="0"/>
              <a:t>23/03/2023</a:t>
            </a:fld>
            <a:endParaRPr lang="en-GB"/>
          </a:p>
        </p:txBody>
      </p:sp>
      <p:sp>
        <p:nvSpPr>
          <p:cNvPr id="5" name="Footer Placeholder 4">
            <a:extLst>
              <a:ext uri="{FF2B5EF4-FFF2-40B4-BE49-F238E27FC236}">
                <a16:creationId xmlns:a16="http://schemas.microsoft.com/office/drawing/2014/main" id="{D1848150-24BC-A401-0FB2-0CE4F9CDBA9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8B64642-47A3-14D4-C962-F784AAC564A7}"/>
              </a:ext>
            </a:extLst>
          </p:cNvPr>
          <p:cNvSpPr>
            <a:spLocks noGrp="1"/>
          </p:cNvSpPr>
          <p:nvPr>
            <p:ph type="sldNum" sz="quarter" idx="12"/>
          </p:nvPr>
        </p:nvSpPr>
        <p:spPr/>
        <p:txBody>
          <a:bodyPr/>
          <a:lstStyle/>
          <a:p>
            <a:fld id="{0503FA0B-8374-4831-8093-6B71E51BF3A7}" type="slidenum">
              <a:rPr lang="en-GB" smtClean="0"/>
              <a:t>‹#›</a:t>
            </a:fld>
            <a:endParaRPr lang="en-GB"/>
          </a:p>
        </p:txBody>
      </p:sp>
    </p:spTree>
    <p:extLst>
      <p:ext uri="{BB962C8B-B14F-4D97-AF65-F5344CB8AC3E}">
        <p14:creationId xmlns:p14="http://schemas.microsoft.com/office/powerpoint/2010/main" val="42084346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51EA79-3767-8485-D337-58506A571EA4}"/>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A97EE2A8-EBF6-8708-30B2-0C07E00C90D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4540189-2748-EB53-16EB-27DBF92196A7}"/>
              </a:ext>
            </a:extLst>
          </p:cNvPr>
          <p:cNvSpPr>
            <a:spLocks noGrp="1"/>
          </p:cNvSpPr>
          <p:nvPr>
            <p:ph type="dt" sz="half" idx="10"/>
          </p:nvPr>
        </p:nvSpPr>
        <p:spPr/>
        <p:txBody>
          <a:bodyPr/>
          <a:lstStyle/>
          <a:p>
            <a:fld id="{14B8E846-B951-4AB1-889D-D04A5F1EE860}" type="datetimeFigureOut">
              <a:rPr lang="en-GB" smtClean="0"/>
              <a:t>23/03/2023</a:t>
            </a:fld>
            <a:endParaRPr lang="en-GB"/>
          </a:p>
        </p:txBody>
      </p:sp>
      <p:sp>
        <p:nvSpPr>
          <p:cNvPr id="5" name="Footer Placeholder 4">
            <a:extLst>
              <a:ext uri="{FF2B5EF4-FFF2-40B4-BE49-F238E27FC236}">
                <a16:creationId xmlns:a16="http://schemas.microsoft.com/office/drawing/2014/main" id="{6F67B503-DEC5-1034-CAF7-9E2FFBD7D3C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80AF105-C8B2-64DB-DB93-627DC6EC036A}"/>
              </a:ext>
            </a:extLst>
          </p:cNvPr>
          <p:cNvSpPr>
            <a:spLocks noGrp="1"/>
          </p:cNvSpPr>
          <p:nvPr>
            <p:ph type="sldNum" sz="quarter" idx="12"/>
          </p:nvPr>
        </p:nvSpPr>
        <p:spPr/>
        <p:txBody>
          <a:bodyPr/>
          <a:lstStyle/>
          <a:p>
            <a:fld id="{0503FA0B-8374-4831-8093-6B71E51BF3A7}" type="slidenum">
              <a:rPr lang="en-GB" smtClean="0"/>
              <a:t>‹#›</a:t>
            </a:fld>
            <a:endParaRPr lang="en-GB"/>
          </a:p>
        </p:txBody>
      </p:sp>
    </p:spTree>
    <p:extLst>
      <p:ext uri="{BB962C8B-B14F-4D97-AF65-F5344CB8AC3E}">
        <p14:creationId xmlns:p14="http://schemas.microsoft.com/office/powerpoint/2010/main" val="3076115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40909AE-BD46-1853-890B-53520B88EE96}"/>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DEAB2B64-695F-4B3B-F313-DFB40518AF5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9B45653-C252-63CA-6654-E6179F8ABD43}"/>
              </a:ext>
            </a:extLst>
          </p:cNvPr>
          <p:cNvSpPr>
            <a:spLocks noGrp="1"/>
          </p:cNvSpPr>
          <p:nvPr>
            <p:ph type="dt" sz="half" idx="10"/>
          </p:nvPr>
        </p:nvSpPr>
        <p:spPr/>
        <p:txBody>
          <a:bodyPr/>
          <a:lstStyle/>
          <a:p>
            <a:fld id="{14B8E846-B951-4AB1-889D-D04A5F1EE860}" type="datetimeFigureOut">
              <a:rPr lang="en-GB" smtClean="0"/>
              <a:t>23/03/2023</a:t>
            </a:fld>
            <a:endParaRPr lang="en-GB"/>
          </a:p>
        </p:txBody>
      </p:sp>
      <p:sp>
        <p:nvSpPr>
          <p:cNvPr id="5" name="Footer Placeholder 4">
            <a:extLst>
              <a:ext uri="{FF2B5EF4-FFF2-40B4-BE49-F238E27FC236}">
                <a16:creationId xmlns:a16="http://schemas.microsoft.com/office/drawing/2014/main" id="{A9C35EF2-8050-8E0D-51FC-E5E1778954E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B9FF58A-71D4-FB74-DB0E-9093D2E3A4DD}"/>
              </a:ext>
            </a:extLst>
          </p:cNvPr>
          <p:cNvSpPr>
            <a:spLocks noGrp="1"/>
          </p:cNvSpPr>
          <p:nvPr>
            <p:ph type="sldNum" sz="quarter" idx="12"/>
          </p:nvPr>
        </p:nvSpPr>
        <p:spPr/>
        <p:txBody>
          <a:bodyPr/>
          <a:lstStyle/>
          <a:p>
            <a:fld id="{0503FA0B-8374-4831-8093-6B71E51BF3A7}" type="slidenum">
              <a:rPr lang="en-GB" smtClean="0"/>
              <a:t>‹#›</a:t>
            </a:fld>
            <a:endParaRPr lang="en-GB"/>
          </a:p>
        </p:txBody>
      </p:sp>
    </p:spTree>
    <p:extLst>
      <p:ext uri="{BB962C8B-B14F-4D97-AF65-F5344CB8AC3E}">
        <p14:creationId xmlns:p14="http://schemas.microsoft.com/office/powerpoint/2010/main" val="17546163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75E3BD-D82C-3DBF-BEDE-DD26699AB86E}"/>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B7DC19CD-E212-B70C-E4D1-EF68981AC99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598E00A-50A7-09C4-5E45-B7F5AE8FB4B5}"/>
              </a:ext>
            </a:extLst>
          </p:cNvPr>
          <p:cNvSpPr>
            <a:spLocks noGrp="1"/>
          </p:cNvSpPr>
          <p:nvPr>
            <p:ph type="dt" sz="half" idx="10"/>
          </p:nvPr>
        </p:nvSpPr>
        <p:spPr/>
        <p:txBody>
          <a:bodyPr/>
          <a:lstStyle/>
          <a:p>
            <a:fld id="{14B8E846-B951-4AB1-889D-D04A5F1EE860}" type="datetimeFigureOut">
              <a:rPr lang="en-GB" smtClean="0"/>
              <a:t>23/03/2023</a:t>
            </a:fld>
            <a:endParaRPr lang="en-GB"/>
          </a:p>
        </p:txBody>
      </p:sp>
      <p:sp>
        <p:nvSpPr>
          <p:cNvPr id="5" name="Footer Placeholder 4">
            <a:extLst>
              <a:ext uri="{FF2B5EF4-FFF2-40B4-BE49-F238E27FC236}">
                <a16:creationId xmlns:a16="http://schemas.microsoft.com/office/drawing/2014/main" id="{41AB87B5-7E72-A40C-7B43-BF019116F25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6E558C7-D4FE-DE63-2A76-B1DB93B3A76D}"/>
              </a:ext>
            </a:extLst>
          </p:cNvPr>
          <p:cNvSpPr>
            <a:spLocks noGrp="1"/>
          </p:cNvSpPr>
          <p:nvPr>
            <p:ph type="sldNum" sz="quarter" idx="12"/>
          </p:nvPr>
        </p:nvSpPr>
        <p:spPr/>
        <p:txBody>
          <a:bodyPr/>
          <a:lstStyle/>
          <a:p>
            <a:fld id="{0503FA0B-8374-4831-8093-6B71E51BF3A7}" type="slidenum">
              <a:rPr lang="en-GB" smtClean="0"/>
              <a:t>‹#›</a:t>
            </a:fld>
            <a:endParaRPr lang="en-GB"/>
          </a:p>
        </p:txBody>
      </p:sp>
    </p:spTree>
    <p:extLst>
      <p:ext uri="{BB962C8B-B14F-4D97-AF65-F5344CB8AC3E}">
        <p14:creationId xmlns:p14="http://schemas.microsoft.com/office/powerpoint/2010/main" val="1973097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9C659A-BD84-D321-05FD-2A3B8EDB647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43FE5AE2-2C4E-738F-6714-B68DF8EF0BA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F5E7189-858F-DCA4-785A-EA341E0D472D}"/>
              </a:ext>
            </a:extLst>
          </p:cNvPr>
          <p:cNvSpPr>
            <a:spLocks noGrp="1"/>
          </p:cNvSpPr>
          <p:nvPr>
            <p:ph type="dt" sz="half" idx="10"/>
          </p:nvPr>
        </p:nvSpPr>
        <p:spPr/>
        <p:txBody>
          <a:bodyPr/>
          <a:lstStyle/>
          <a:p>
            <a:fld id="{14B8E846-B951-4AB1-889D-D04A5F1EE860}" type="datetimeFigureOut">
              <a:rPr lang="en-GB" smtClean="0"/>
              <a:t>23/03/2023</a:t>
            </a:fld>
            <a:endParaRPr lang="en-GB"/>
          </a:p>
        </p:txBody>
      </p:sp>
      <p:sp>
        <p:nvSpPr>
          <p:cNvPr id="5" name="Footer Placeholder 4">
            <a:extLst>
              <a:ext uri="{FF2B5EF4-FFF2-40B4-BE49-F238E27FC236}">
                <a16:creationId xmlns:a16="http://schemas.microsoft.com/office/drawing/2014/main" id="{786A55FD-2C00-2694-5201-BC88BDB3387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33C8F9D-38A6-0F41-89EB-0DA5C08EB06B}"/>
              </a:ext>
            </a:extLst>
          </p:cNvPr>
          <p:cNvSpPr>
            <a:spLocks noGrp="1"/>
          </p:cNvSpPr>
          <p:nvPr>
            <p:ph type="sldNum" sz="quarter" idx="12"/>
          </p:nvPr>
        </p:nvSpPr>
        <p:spPr/>
        <p:txBody>
          <a:bodyPr/>
          <a:lstStyle/>
          <a:p>
            <a:fld id="{0503FA0B-8374-4831-8093-6B71E51BF3A7}" type="slidenum">
              <a:rPr lang="en-GB" smtClean="0"/>
              <a:t>‹#›</a:t>
            </a:fld>
            <a:endParaRPr lang="en-GB"/>
          </a:p>
        </p:txBody>
      </p:sp>
    </p:spTree>
    <p:extLst>
      <p:ext uri="{BB962C8B-B14F-4D97-AF65-F5344CB8AC3E}">
        <p14:creationId xmlns:p14="http://schemas.microsoft.com/office/powerpoint/2010/main" val="24576603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16D552-57BF-3F35-8395-5C9B36E008B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35F246B1-482C-D62B-2488-7AD2DC37F91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00649A30-9469-1F41-44B1-F98610A6F63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E94DA66E-2EE2-1BFD-A48C-19AAE28BD23D}"/>
              </a:ext>
            </a:extLst>
          </p:cNvPr>
          <p:cNvSpPr>
            <a:spLocks noGrp="1"/>
          </p:cNvSpPr>
          <p:nvPr>
            <p:ph type="dt" sz="half" idx="10"/>
          </p:nvPr>
        </p:nvSpPr>
        <p:spPr/>
        <p:txBody>
          <a:bodyPr/>
          <a:lstStyle/>
          <a:p>
            <a:fld id="{14B8E846-B951-4AB1-889D-D04A5F1EE860}" type="datetimeFigureOut">
              <a:rPr lang="en-GB" smtClean="0"/>
              <a:t>23/03/2023</a:t>
            </a:fld>
            <a:endParaRPr lang="en-GB"/>
          </a:p>
        </p:txBody>
      </p:sp>
      <p:sp>
        <p:nvSpPr>
          <p:cNvPr id="6" name="Footer Placeholder 5">
            <a:extLst>
              <a:ext uri="{FF2B5EF4-FFF2-40B4-BE49-F238E27FC236}">
                <a16:creationId xmlns:a16="http://schemas.microsoft.com/office/drawing/2014/main" id="{8FCB0F04-D0E6-E64E-DD88-71FD54C959D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E385FF3-E614-5B99-BF67-6A7AA7480BB5}"/>
              </a:ext>
            </a:extLst>
          </p:cNvPr>
          <p:cNvSpPr>
            <a:spLocks noGrp="1"/>
          </p:cNvSpPr>
          <p:nvPr>
            <p:ph type="sldNum" sz="quarter" idx="12"/>
          </p:nvPr>
        </p:nvSpPr>
        <p:spPr/>
        <p:txBody>
          <a:bodyPr/>
          <a:lstStyle/>
          <a:p>
            <a:fld id="{0503FA0B-8374-4831-8093-6B71E51BF3A7}" type="slidenum">
              <a:rPr lang="en-GB" smtClean="0"/>
              <a:t>‹#›</a:t>
            </a:fld>
            <a:endParaRPr lang="en-GB"/>
          </a:p>
        </p:txBody>
      </p:sp>
    </p:spTree>
    <p:extLst>
      <p:ext uri="{BB962C8B-B14F-4D97-AF65-F5344CB8AC3E}">
        <p14:creationId xmlns:p14="http://schemas.microsoft.com/office/powerpoint/2010/main" val="5774331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CA4C7E-D54E-1C0B-4CF4-9C28EEC7CE9D}"/>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5AC70580-4AAF-80E5-17FC-48091860A46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258C79A-B281-617A-E8C7-66318D81145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9F631171-030D-FF2B-92FF-8CDE5F65D2B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A89FC58-8119-E18D-5C8A-11F21FB5CBC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7DCA9F9D-AE6D-0959-8D2C-455DB66D5497}"/>
              </a:ext>
            </a:extLst>
          </p:cNvPr>
          <p:cNvSpPr>
            <a:spLocks noGrp="1"/>
          </p:cNvSpPr>
          <p:nvPr>
            <p:ph type="dt" sz="half" idx="10"/>
          </p:nvPr>
        </p:nvSpPr>
        <p:spPr/>
        <p:txBody>
          <a:bodyPr/>
          <a:lstStyle/>
          <a:p>
            <a:fld id="{14B8E846-B951-4AB1-889D-D04A5F1EE860}" type="datetimeFigureOut">
              <a:rPr lang="en-GB" smtClean="0"/>
              <a:t>23/03/2023</a:t>
            </a:fld>
            <a:endParaRPr lang="en-GB"/>
          </a:p>
        </p:txBody>
      </p:sp>
      <p:sp>
        <p:nvSpPr>
          <p:cNvPr id="8" name="Footer Placeholder 7">
            <a:extLst>
              <a:ext uri="{FF2B5EF4-FFF2-40B4-BE49-F238E27FC236}">
                <a16:creationId xmlns:a16="http://schemas.microsoft.com/office/drawing/2014/main" id="{EF04AEC9-17BC-2B2C-7A40-9FB1411BDC21}"/>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BE00434C-9480-1469-CBB2-386145EE85F6}"/>
              </a:ext>
            </a:extLst>
          </p:cNvPr>
          <p:cNvSpPr>
            <a:spLocks noGrp="1"/>
          </p:cNvSpPr>
          <p:nvPr>
            <p:ph type="sldNum" sz="quarter" idx="12"/>
          </p:nvPr>
        </p:nvSpPr>
        <p:spPr/>
        <p:txBody>
          <a:bodyPr/>
          <a:lstStyle/>
          <a:p>
            <a:fld id="{0503FA0B-8374-4831-8093-6B71E51BF3A7}" type="slidenum">
              <a:rPr lang="en-GB" smtClean="0"/>
              <a:t>‹#›</a:t>
            </a:fld>
            <a:endParaRPr lang="en-GB"/>
          </a:p>
        </p:txBody>
      </p:sp>
    </p:spTree>
    <p:extLst>
      <p:ext uri="{BB962C8B-B14F-4D97-AF65-F5344CB8AC3E}">
        <p14:creationId xmlns:p14="http://schemas.microsoft.com/office/powerpoint/2010/main" val="30282338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90FAD8-8186-2588-E100-C3612F90A8D4}"/>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EDF5B3C2-96A9-79B9-6A3A-2A9B712B6C3A}"/>
              </a:ext>
            </a:extLst>
          </p:cNvPr>
          <p:cNvSpPr>
            <a:spLocks noGrp="1"/>
          </p:cNvSpPr>
          <p:nvPr>
            <p:ph type="dt" sz="half" idx="10"/>
          </p:nvPr>
        </p:nvSpPr>
        <p:spPr/>
        <p:txBody>
          <a:bodyPr/>
          <a:lstStyle/>
          <a:p>
            <a:fld id="{14B8E846-B951-4AB1-889D-D04A5F1EE860}" type="datetimeFigureOut">
              <a:rPr lang="en-GB" smtClean="0"/>
              <a:t>23/03/2023</a:t>
            </a:fld>
            <a:endParaRPr lang="en-GB"/>
          </a:p>
        </p:txBody>
      </p:sp>
      <p:sp>
        <p:nvSpPr>
          <p:cNvPr id="4" name="Footer Placeholder 3">
            <a:extLst>
              <a:ext uri="{FF2B5EF4-FFF2-40B4-BE49-F238E27FC236}">
                <a16:creationId xmlns:a16="http://schemas.microsoft.com/office/drawing/2014/main" id="{02DB7B2C-1A71-5FFD-6415-3D21491F8540}"/>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D2622556-867B-1D67-2B98-BC8462D4BBDA}"/>
              </a:ext>
            </a:extLst>
          </p:cNvPr>
          <p:cNvSpPr>
            <a:spLocks noGrp="1"/>
          </p:cNvSpPr>
          <p:nvPr>
            <p:ph type="sldNum" sz="quarter" idx="12"/>
          </p:nvPr>
        </p:nvSpPr>
        <p:spPr/>
        <p:txBody>
          <a:bodyPr/>
          <a:lstStyle/>
          <a:p>
            <a:fld id="{0503FA0B-8374-4831-8093-6B71E51BF3A7}" type="slidenum">
              <a:rPr lang="en-GB" smtClean="0"/>
              <a:t>‹#›</a:t>
            </a:fld>
            <a:endParaRPr lang="en-GB"/>
          </a:p>
        </p:txBody>
      </p:sp>
    </p:spTree>
    <p:extLst>
      <p:ext uri="{BB962C8B-B14F-4D97-AF65-F5344CB8AC3E}">
        <p14:creationId xmlns:p14="http://schemas.microsoft.com/office/powerpoint/2010/main" val="31146010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041424B-416E-8BCC-E1CF-FBFB6392EA21}"/>
              </a:ext>
            </a:extLst>
          </p:cNvPr>
          <p:cNvSpPr>
            <a:spLocks noGrp="1"/>
          </p:cNvSpPr>
          <p:nvPr>
            <p:ph type="dt" sz="half" idx="10"/>
          </p:nvPr>
        </p:nvSpPr>
        <p:spPr/>
        <p:txBody>
          <a:bodyPr/>
          <a:lstStyle/>
          <a:p>
            <a:fld id="{14B8E846-B951-4AB1-889D-D04A5F1EE860}" type="datetimeFigureOut">
              <a:rPr lang="en-GB" smtClean="0"/>
              <a:t>23/03/2023</a:t>
            </a:fld>
            <a:endParaRPr lang="en-GB"/>
          </a:p>
        </p:txBody>
      </p:sp>
      <p:sp>
        <p:nvSpPr>
          <p:cNvPr id="3" name="Footer Placeholder 2">
            <a:extLst>
              <a:ext uri="{FF2B5EF4-FFF2-40B4-BE49-F238E27FC236}">
                <a16:creationId xmlns:a16="http://schemas.microsoft.com/office/drawing/2014/main" id="{EB9FAD9D-26DE-7433-6561-384CBA0D8CAC}"/>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BCE04EB7-99A6-36E8-5E73-A77246997D39}"/>
              </a:ext>
            </a:extLst>
          </p:cNvPr>
          <p:cNvSpPr>
            <a:spLocks noGrp="1"/>
          </p:cNvSpPr>
          <p:nvPr>
            <p:ph type="sldNum" sz="quarter" idx="12"/>
          </p:nvPr>
        </p:nvSpPr>
        <p:spPr/>
        <p:txBody>
          <a:bodyPr/>
          <a:lstStyle/>
          <a:p>
            <a:fld id="{0503FA0B-8374-4831-8093-6B71E51BF3A7}" type="slidenum">
              <a:rPr lang="en-GB" smtClean="0"/>
              <a:t>‹#›</a:t>
            </a:fld>
            <a:endParaRPr lang="en-GB"/>
          </a:p>
        </p:txBody>
      </p:sp>
    </p:spTree>
    <p:extLst>
      <p:ext uri="{BB962C8B-B14F-4D97-AF65-F5344CB8AC3E}">
        <p14:creationId xmlns:p14="http://schemas.microsoft.com/office/powerpoint/2010/main" val="39491035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C742F6-DF5B-B154-1643-A57BACCF865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99C22399-4F48-F585-B6CD-9F811DD77C9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BF347700-130E-9926-285C-A1ECD82FCCD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23A735D-F0FD-F02C-E0FD-0657F2FFB4C5}"/>
              </a:ext>
            </a:extLst>
          </p:cNvPr>
          <p:cNvSpPr>
            <a:spLocks noGrp="1"/>
          </p:cNvSpPr>
          <p:nvPr>
            <p:ph type="dt" sz="half" idx="10"/>
          </p:nvPr>
        </p:nvSpPr>
        <p:spPr/>
        <p:txBody>
          <a:bodyPr/>
          <a:lstStyle/>
          <a:p>
            <a:fld id="{14B8E846-B951-4AB1-889D-D04A5F1EE860}" type="datetimeFigureOut">
              <a:rPr lang="en-GB" smtClean="0"/>
              <a:t>23/03/2023</a:t>
            </a:fld>
            <a:endParaRPr lang="en-GB"/>
          </a:p>
        </p:txBody>
      </p:sp>
      <p:sp>
        <p:nvSpPr>
          <p:cNvPr id="6" name="Footer Placeholder 5">
            <a:extLst>
              <a:ext uri="{FF2B5EF4-FFF2-40B4-BE49-F238E27FC236}">
                <a16:creationId xmlns:a16="http://schemas.microsoft.com/office/drawing/2014/main" id="{355A3913-4630-D86E-7D02-312FC76F86B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E3DD2E0-CE06-CE19-CF80-CB25ABA22370}"/>
              </a:ext>
            </a:extLst>
          </p:cNvPr>
          <p:cNvSpPr>
            <a:spLocks noGrp="1"/>
          </p:cNvSpPr>
          <p:nvPr>
            <p:ph type="sldNum" sz="quarter" idx="12"/>
          </p:nvPr>
        </p:nvSpPr>
        <p:spPr/>
        <p:txBody>
          <a:bodyPr/>
          <a:lstStyle/>
          <a:p>
            <a:fld id="{0503FA0B-8374-4831-8093-6B71E51BF3A7}" type="slidenum">
              <a:rPr lang="en-GB" smtClean="0"/>
              <a:t>‹#›</a:t>
            </a:fld>
            <a:endParaRPr lang="en-GB"/>
          </a:p>
        </p:txBody>
      </p:sp>
    </p:spTree>
    <p:extLst>
      <p:ext uri="{BB962C8B-B14F-4D97-AF65-F5344CB8AC3E}">
        <p14:creationId xmlns:p14="http://schemas.microsoft.com/office/powerpoint/2010/main" val="21292739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071D8C-E06B-6A46-7D74-D41EEB92F06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086A0D6C-5214-02A1-16FE-1B045E52DEF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CE2BB55D-27F8-4E95-0BF2-2FC39E8D0D9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347CAD9-1F7B-92B5-DDFB-12D75EB30042}"/>
              </a:ext>
            </a:extLst>
          </p:cNvPr>
          <p:cNvSpPr>
            <a:spLocks noGrp="1"/>
          </p:cNvSpPr>
          <p:nvPr>
            <p:ph type="dt" sz="half" idx="10"/>
          </p:nvPr>
        </p:nvSpPr>
        <p:spPr/>
        <p:txBody>
          <a:bodyPr/>
          <a:lstStyle/>
          <a:p>
            <a:fld id="{14B8E846-B951-4AB1-889D-D04A5F1EE860}" type="datetimeFigureOut">
              <a:rPr lang="en-GB" smtClean="0"/>
              <a:t>23/03/2023</a:t>
            </a:fld>
            <a:endParaRPr lang="en-GB"/>
          </a:p>
        </p:txBody>
      </p:sp>
      <p:sp>
        <p:nvSpPr>
          <p:cNvPr id="6" name="Footer Placeholder 5">
            <a:extLst>
              <a:ext uri="{FF2B5EF4-FFF2-40B4-BE49-F238E27FC236}">
                <a16:creationId xmlns:a16="http://schemas.microsoft.com/office/drawing/2014/main" id="{961BDC35-6A98-AA53-4367-4864166CBCB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2EFBDD5-A916-E652-A145-A65602B08D56}"/>
              </a:ext>
            </a:extLst>
          </p:cNvPr>
          <p:cNvSpPr>
            <a:spLocks noGrp="1"/>
          </p:cNvSpPr>
          <p:nvPr>
            <p:ph type="sldNum" sz="quarter" idx="12"/>
          </p:nvPr>
        </p:nvSpPr>
        <p:spPr/>
        <p:txBody>
          <a:bodyPr/>
          <a:lstStyle/>
          <a:p>
            <a:fld id="{0503FA0B-8374-4831-8093-6B71E51BF3A7}" type="slidenum">
              <a:rPr lang="en-GB" smtClean="0"/>
              <a:t>‹#›</a:t>
            </a:fld>
            <a:endParaRPr lang="en-GB"/>
          </a:p>
        </p:txBody>
      </p:sp>
    </p:spTree>
    <p:extLst>
      <p:ext uri="{BB962C8B-B14F-4D97-AF65-F5344CB8AC3E}">
        <p14:creationId xmlns:p14="http://schemas.microsoft.com/office/powerpoint/2010/main" val="30206213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9B2E9B1-314E-69EF-D961-B075677B28F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66F7B9E3-5B57-04BF-0BCD-1F7D09EA022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DA11053-B2AB-2F21-DF2D-69734A362AB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4B8E846-B951-4AB1-889D-D04A5F1EE860}" type="datetimeFigureOut">
              <a:rPr lang="en-GB" smtClean="0"/>
              <a:t>23/03/2023</a:t>
            </a:fld>
            <a:endParaRPr lang="en-GB"/>
          </a:p>
        </p:txBody>
      </p:sp>
      <p:sp>
        <p:nvSpPr>
          <p:cNvPr id="5" name="Footer Placeholder 4">
            <a:extLst>
              <a:ext uri="{FF2B5EF4-FFF2-40B4-BE49-F238E27FC236}">
                <a16:creationId xmlns:a16="http://schemas.microsoft.com/office/drawing/2014/main" id="{EDA8E72E-0D51-126D-AE58-01FE38BB800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4AD25828-5220-30F9-F4FF-AB0C2C35F46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503FA0B-8374-4831-8093-6B71E51BF3A7}" type="slidenum">
              <a:rPr lang="en-GB" smtClean="0"/>
              <a:t>‹#›</a:t>
            </a:fld>
            <a:endParaRPr lang="en-GB"/>
          </a:p>
        </p:txBody>
      </p:sp>
    </p:spTree>
    <p:extLst>
      <p:ext uri="{BB962C8B-B14F-4D97-AF65-F5344CB8AC3E}">
        <p14:creationId xmlns:p14="http://schemas.microsoft.com/office/powerpoint/2010/main" val="3414422704"/>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6.xml"/><Relationship Id="rId5" Type="http://schemas.openxmlformats.org/officeDocument/2006/relationships/image" Target="../media/image35.png"/><Relationship Id="rId4" Type="http://schemas.openxmlformats.org/officeDocument/2006/relationships/image" Target="../media/image34.jpeg"/></Relationships>
</file>

<file path=ppt/slides/_rels/slide1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6.xml"/><Relationship Id="rId5" Type="http://schemas.openxmlformats.org/officeDocument/2006/relationships/image" Target="../media/image39.jpeg"/><Relationship Id="rId4" Type="http://schemas.openxmlformats.org/officeDocument/2006/relationships/image" Target="../media/image38.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6.xml"/><Relationship Id="rId5" Type="http://schemas.openxmlformats.org/officeDocument/2006/relationships/image" Target="../media/image5.jpeg"/><Relationship Id="rId4" Type="http://schemas.openxmlformats.org/officeDocument/2006/relationships/image" Target="../media/image4.jpeg"/></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6.xml"/><Relationship Id="rId5" Type="http://schemas.openxmlformats.org/officeDocument/2006/relationships/image" Target="../media/image9.jpeg"/><Relationship Id="rId4" Type="http://schemas.openxmlformats.org/officeDocument/2006/relationships/image" Target="../media/image8.jpeg"/></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6.xml"/><Relationship Id="rId5" Type="http://schemas.openxmlformats.org/officeDocument/2006/relationships/image" Target="../media/image13.jpeg"/><Relationship Id="rId4" Type="http://schemas.openxmlformats.org/officeDocument/2006/relationships/image" Target="../media/image12.jpeg"/></Relationships>
</file>

<file path=ppt/slides/_rels/slide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6.xml"/><Relationship Id="rId5" Type="http://schemas.openxmlformats.org/officeDocument/2006/relationships/image" Target="../media/image17.jpeg"/><Relationship Id="rId4" Type="http://schemas.openxmlformats.org/officeDocument/2006/relationships/image" Target="../media/image16.jpeg"/></Relationships>
</file>

<file path=ppt/slides/_rels/slide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6.xml"/><Relationship Id="rId5" Type="http://schemas.openxmlformats.org/officeDocument/2006/relationships/image" Target="../media/image21.jpeg"/><Relationship Id="rId4" Type="http://schemas.openxmlformats.org/officeDocument/2006/relationships/image" Target="../media/image20.jpeg"/></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6.xml"/><Relationship Id="rId5" Type="http://schemas.openxmlformats.org/officeDocument/2006/relationships/image" Target="../media/image27.jpeg"/><Relationship Id="rId4" Type="http://schemas.openxmlformats.org/officeDocument/2006/relationships/image" Target="../media/image26.jpeg"/></Relationships>
</file>

<file path=ppt/slides/_rels/slide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6.xml"/><Relationship Id="rId5" Type="http://schemas.openxmlformats.org/officeDocument/2006/relationships/image" Target="../media/image31.jpeg"/><Relationship Id="rId4" Type="http://schemas.openxmlformats.org/officeDocument/2006/relationships/image" Target="../media/image30.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17">
            <a:extLst>
              <a:ext uri="{FF2B5EF4-FFF2-40B4-BE49-F238E27FC236}">
                <a16:creationId xmlns:a16="http://schemas.microsoft.com/office/drawing/2014/main" id="{9B7AD9F6-8CE7-4299-8FC6-328F4DCD3F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7F24548-4760-37B3-870F-DED5C22BAB60}"/>
              </a:ext>
            </a:extLst>
          </p:cNvPr>
          <p:cNvSpPr>
            <a:spLocks noGrp="1"/>
          </p:cNvSpPr>
          <p:nvPr>
            <p:ph type="ctrTitle"/>
          </p:nvPr>
        </p:nvSpPr>
        <p:spPr>
          <a:xfrm>
            <a:off x="890338" y="640080"/>
            <a:ext cx="3734014" cy="3566160"/>
          </a:xfrm>
        </p:spPr>
        <p:txBody>
          <a:bodyPr anchor="b">
            <a:normAutofit/>
          </a:bodyPr>
          <a:lstStyle/>
          <a:p>
            <a:pPr algn="l"/>
            <a:r>
              <a:rPr lang="en-GB" sz="5400"/>
              <a:t>Progression Bikes</a:t>
            </a:r>
          </a:p>
        </p:txBody>
      </p:sp>
      <p:sp>
        <p:nvSpPr>
          <p:cNvPr id="3" name="Subtitle 2">
            <a:extLst>
              <a:ext uri="{FF2B5EF4-FFF2-40B4-BE49-F238E27FC236}">
                <a16:creationId xmlns:a16="http://schemas.microsoft.com/office/drawing/2014/main" id="{506B4A5A-CB7A-CB8A-4514-8C1053DEF8B3}"/>
              </a:ext>
            </a:extLst>
          </p:cNvPr>
          <p:cNvSpPr>
            <a:spLocks noGrp="1"/>
          </p:cNvSpPr>
          <p:nvPr>
            <p:ph type="subTitle" idx="1"/>
          </p:nvPr>
        </p:nvSpPr>
        <p:spPr>
          <a:xfrm>
            <a:off x="890339" y="4636008"/>
            <a:ext cx="3734014" cy="1572768"/>
          </a:xfrm>
        </p:spPr>
        <p:txBody>
          <a:bodyPr>
            <a:normAutofit/>
          </a:bodyPr>
          <a:lstStyle/>
          <a:p>
            <a:pPr algn="l"/>
            <a:r>
              <a:rPr lang="en-GB" dirty="0"/>
              <a:t>Adam Flint</a:t>
            </a:r>
          </a:p>
        </p:txBody>
      </p:sp>
      <p:sp>
        <p:nvSpPr>
          <p:cNvPr id="29" name="sketchy line">
            <a:extLst>
              <a:ext uri="{FF2B5EF4-FFF2-40B4-BE49-F238E27FC236}">
                <a16:creationId xmlns:a16="http://schemas.microsoft.com/office/drawing/2014/main" id="{F49775AF-8896-43EE-92C6-83497D6DC5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0338" y="4409267"/>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icture containing outdoor, sky, hill, nature&#10;&#10;Description automatically generated">
            <a:extLst>
              <a:ext uri="{FF2B5EF4-FFF2-40B4-BE49-F238E27FC236}">
                <a16:creationId xmlns:a16="http://schemas.microsoft.com/office/drawing/2014/main" id="{80A1A8A0-5973-9CBE-D250-575885A6C486}"/>
              </a:ext>
            </a:extLst>
          </p:cNvPr>
          <p:cNvPicPr>
            <a:picLocks noChangeAspect="1"/>
          </p:cNvPicPr>
          <p:nvPr/>
        </p:nvPicPr>
        <p:blipFill rotWithShape="1">
          <a:blip r:embed="rId2">
            <a:extLst>
              <a:ext uri="{28A0092B-C50C-407E-A947-70E740481C1C}">
                <a14:useLocalDpi xmlns:a14="http://schemas.microsoft.com/office/drawing/2010/main" val="0"/>
              </a:ext>
            </a:extLst>
          </a:blip>
          <a:srcRect t="1050" r="1" b="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27660893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5" name="Rectangle 26">
            <a:extLst>
              <a:ext uri="{FF2B5EF4-FFF2-40B4-BE49-F238E27FC236}">
                <a16:creationId xmlns:a16="http://schemas.microsoft.com/office/drawing/2014/main" id="{EB2128C9-F999-4E12-BA9C-92A4D2361B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7DE53D2F-901E-12EF-07CE-870FFD8CA120}"/>
              </a:ext>
            </a:extLst>
          </p:cNvPr>
          <p:cNvSpPr txBox="1"/>
          <p:nvPr/>
        </p:nvSpPr>
        <p:spPr>
          <a:xfrm>
            <a:off x="1384027" y="1152659"/>
            <a:ext cx="9420896" cy="5170646"/>
          </a:xfrm>
          <a:prstGeom prst="rect">
            <a:avLst/>
          </a:prstGeom>
          <a:noFill/>
        </p:spPr>
        <p:txBody>
          <a:bodyPr wrap="square" rtlCol="0">
            <a:spAutoFit/>
          </a:bodyPr>
          <a:lstStyle/>
          <a:p>
            <a:pPr algn="ctr"/>
            <a:r>
              <a:rPr lang="en-GB" sz="6600"/>
              <a:t>Who do I </a:t>
            </a:r>
            <a:r>
              <a:rPr lang="en-GB" sz="6600" dirty="0"/>
              <a:t>know and trust, to deliver the same exceptional standard of experience as me?</a:t>
            </a:r>
          </a:p>
          <a:p>
            <a:pPr marL="857250" indent="-857250" algn="ctr">
              <a:buFontTx/>
              <a:buChar char="-"/>
            </a:pPr>
            <a:endParaRPr lang="en-GB" sz="6600" dirty="0"/>
          </a:p>
        </p:txBody>
      </p:sp>
    </p:spTree>
    <p:extLst>
      <p:ext uri="{BB962C8B-B14F-4D97-AF65-F5344CB8AC3E}">
        <p14:creationId xmlns:p14="http://schemas.microsoft.com/office/powerpoint/2010/main" val="337019875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1E26DE-7182-FD78-A7F4-6D5E40BF9352}"/>
              </a:ext>
            </a:extLst>
          </p:cNvPr>
          <p:cNvSpPr>
            <a:spLocks noGrp="1"/>
          </p:cNvSpPr>
          <p:nvPr>
            <p:ph type="title"/>
          </p:nvPr>
        </p:nvSpPr>
        <p:spPr>
          <a:xfrm>
            <a:off x="838200" y="365125"/>
            <a:ext cx="10515600" cy="5964654"/>
          </a:xfrm>
        </p:spPr>
        <p:txBody>
          <a:bodyPr>
            <a:normAutofit/>
          </a:bodyPr>
          <a:lstStyle/>
          <a:p>
            <a:pPr algn="ctr"/>
            <a:r>
              <a:rPr lang="en-GB" u="sng" dirty="0"/>
              <a:t>Headspace and the 3 wins</a:t>
            </a:r>
            <a:br>
              <a:rPr lang="en-GB" dirty="0"/>
            </a:br>
            <a:br>
              <a:rPr lang="en-GB" dirty="0"/>
            </a:br>
            <a:r>
              <a:rPr lang="en-GB" dirty="0"/>
              <a:t>- Quick and Easy –</a:t>
            </a:r>
            <a:br>
              <a:rPr lang="en-GB" dirty="0"/>
            </a:br>
            <a:br>
              <a:rPr lang="en-GB" dirty="0"/>
            </a:br>
            <a:r>
              <a:rPr lang="en-GB" dirty="0"/>
              <a:t>- Rainy Day -</a:t>
            </a:r>
            <a:br>
              <a:rPr lang="en-GB" dirty="0"/>
            </a:br>
            <a:br>
              <a:rPr lang="en-GB" dirty="0"/>
            </a:br>
            <a:r>
              <a:rPr lang="en-GB" dirty="0"/>
              <a:t>- Big Picture -</a:t>
            </a:r>
          </a:p>
        </p:txBody>
      </p:sp>
    </p:spTree>
    <p:extLst>
      <p:ext uri="{BB962C8B-B14F-4D97-AF65-F5344CB8AC3E}">
        <p14:creationId xmlns:p14="http://schemas.microsoft.com/office/powerpoint/2010/main" val="12087999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1E26DE-7182-FD78-A7F4-6D5E40BF9352}"/>
              </a:ext>
            </a:extLst>
          </p:cNvPr>
          <p:cNvSpPr>
            <a:spLocks noGrp="1"/>
          </p:cNvSpPr>
          <p:nvPr>
            <p:ph type="title"/>
          </p:nvPr>
        </p:nvSpPr>
        <p:spPr>
          <a:xfrm>
            <a:off x="838200" y="365125"/>
            <a:ext cx="10515600" cy="5964654"/>
          </a:xfrm>
        </p:spPr>
        <p:txBody>
          <a:bodyPr>
            <a:normAutofit/>
          </a:bodyPr>
          <a:lstStyle/>
          <a:p>
            <a:pPr algn="ctr"/>
            <a:r>
              <a:rPr lang="en-GB" u="sng" dirty="0"/>
              <a:t>Headspace and the 3 wins</a:t>
            </a:r>
            <a:br>
              <a:rPr lang="en-GB" dirty="0"/>
            </a:br>
            <a:br>
              <a:rPr lang="en-GB" dirty="0"/>
            </a:br>
            <a:r>
              <a:rPr lang="en-GB" dirty="0"/>
              <a:t>- Quick and Easy –</a:t>
            </a:r>
            <a:br>
              <a:rPr lang="en-GB" dirty="0"/>
            </a:br>
            <a:r>
              <a:rPr lang="en-GB" sz="2200" dirty="0"/>
              <a:t>(</a:t>
            </a:r>
            <a:r>
              <a:rPr lang="en-GB" sz="2200" dirty="0" err="1"/>
              <a:t>Phonecall</a:t>
            </a:r>
            <a:r>
              <a:rPr lang="en-GB" sz="2200" dirty="0"/>
              <a:t>/Email, Order stock, Social Media Post)</a:t>
            </a:r>
            <a:br>
              <a:rPr lang="en-GB" dirty="0"/>
            </a:br>
            <a:br>
              <a:rPr lang="en-GB" dirty="0"/>
            </a:br>
            <a:r>
              <a:rPr lang="en-GB" dirty="0"/>
              <a:t>- Rainy Day –</a:t>
            </a:r>
            <a:br>
              <a:rPr lang="en-GB" dirty="0"/>
            </a:br>
            <a:r>
              <a:rPr lang="en-GB" sz="2000" dirty="0"/>
              <a:t>(Or Evening/off season, Low Impact, tidying physically and mentally, creative)</a:t>
            </a:r>
            <a:br>
              <a:rPr lang="en-GB" sz="2000" dirty="0"/>
            </a:br>
            <a:br>
              <a:rPr lang="en-GB" sz="2000" dirty="0"/>
            </a:br>
            <a:br>
              <a:rPr lang="en-GB" sz="2000" dirty="0"/>
            </a:br>
            <a:r>
              <a:rPr lang="en-GB" dirty="0"/>
              <a:t>- Big Picture –</a:t>
            </a:r>
            <a:br>
              <a:rPr lang="en-GB" dirty="0"/>
            </a:br>
            <a:r>
              <a:rPr lang="en-GB" sz="2000" dirty="0"/>
              <a:t>(P2P conversations, peak season planning, long term projects)</a:t>
            </a:r>
            <a:endParaRPr lang="en-GB" dirty="0"/>
          </a:p>
        </p:txBody>
      </p:sp>
    </p:spTree>
    <p:extLst>
      <p:ext uri="{BB962C8B-B14F-4D97-AF65-F5344CB8AC3E}">
        <p14:creationId xmlns:p14="http://schemas.microsoft.com/office/powerpoint/2010/main" val="23745924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91F55C5D-1648-4BE3-932D-8CADBF3F67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81EDB78-E111-9173-800A-025591F90B00}"/>
              </a:ext>
            </a:extLst>
          </p:cNvPr>
          <p:cNvSpPr>
            <a:spLocks noGrp="1"/>
          </p:cNvSpPr>
          <p:nvPr>
            <p:ph type="title"/>
          </p:nvPr>
        </p:nvSpPr>
        <p:spPr>
          <a:xfrm>
            <a:off x="556611" y="230617"/>
            <a:ext cx="10908792" cy="1069848"/>
          </a:xfrm>
        </p:spPr>
        <p:txBody>
          <a:bodyPr vert="horz" lIns="91440" tIns="45720" rIns="91440" bIns="45720" rtlCol="0" anchor="ctr">
            <a:normAutofit/>
          </a:bodyPr>
          <a:lstStyle/>
          <a:p>
            <a:pPr algn="ctr"/>
            <a:r>
              <a:rPr lang="en-US" sz="5400" dirty="0" err="1"/>
              <a:t>Tayside</a:t>
            </a:r>
            <a:r>
              <a:rPr lang="en-US" sz="5400" dirty="0"/>
              <a:t> Trails Association</a:t>
            </a:r>
          </a:p>
        </p:txBody>
      </p:sp>
      <p:sp>
        <p:nvSpPr>
          <p:cNvPr id="13" name="sketch line">
            <a:extLst>
              <a:ext uri="{FF2B5EF4-FFF2-40B4-BE49-F238E27FC236}">
                <a16:creationId xmlns:a16="http://schemas.microsoft.com/office/drawing/2014/main" id="{A38E1331-B5A6-44BE-BF4E-EE6C2FD2A2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10000" y="1776977"/>
            <a:ext cx="4572000" cy="18288"/>
          </a:xfrm>
          <a:custGeom>
            <a:avLst/>
            <a:gdLst>
              <a:gd name="connsiteX0" fmla="*/ 0 w 4572000"/>
              <a:gd name="connsiteY0" fmla="*/ 0 h 18288"/>
              <a:gd name="connsiteX1" fmla="*/ 744583 w 4572000"/>
              <a:gd name="connsiteY1" fmla="*/ 0 h 18288"/>
              <a:gd name="connsiteX2" fmla="*/ 1352006 w 4572000"/>
              <a:gd name="connsiteY2" fmla="*/ 0 h 18288"/>
              <a:gd name="connsiteX3" fmla="*/ 2050869 w 4572000"/>
              <a:gd name="connsiteY3" fmla="*/ 0 h 18288"/>
              <a:gd name="connsiteX4" fmla="*/ 2612571 w 4572000"/>
              <a:gd name="connsiteY4" fmla="*/ 0 h 18288"/>
              <a:gd name="connsiteX5" fmla="*/ 3357154 w 4572000"/>
              <a:gd name="connsiteY5" fmla="*/ 0 h 18288"/>
              <a:gd name="connsiteX6" fmla="*/ 4010297 w 4572000"/>
              <a:gd name="connsiteY6" fmla="*/ 0 h 18288"/>
              <a:gd name="connsiteX7" fmla="*/ 4572000 w 4572000"/>
              <a:gd name="connsiteY7" fmla="*/ 0 h 18288"/>
              <a:gd name="connsiteX8" fmla="*/ 4572000 w 4572000"/>
              <a:gd name="connsiteY8" fmla="*/ 18288 h 18288"/>
              <a:gd name="connsiteX9" fmla="*/ 3873137 w 4572000"/>
              <a:gd name="connsiteY9" fmla="*/ 18288 h 18288"/>
              <a:gd name="connsiteX10" fmla="*/ 3265714 w 4572000"/>
              <a:gd name="connsiteY10" fmla="*/ 18288 h 18288"/>
              <a:gd name="connsiteX11" fmla="*/ 2521131 w 4572000"/>
              <a:gd name="connsiteY11" fmla="*/ 18288 h 18288"/>
              <a:gd name="connsiteX12" fmla="*/ 1867989 w 4572000"/>
              <a:gd name="connsiteY12" fmla="*/ 18288 h 18288"/>
              <a:gd name="connsiteX13" fmla="*/ 1352006 w 4572000"/>
              <a:gd name="connsiteY13" fmla="*/ 18288 h 18288"/>
              <a:gd name="connsiteX14" fmla="*/ 836023 w 4572000"/>
              <a:gd name="connsiteY14" fmla="*/ 18288 h 18288"/>
              <a:gd name="connsiteX15" fmla="*/ 0 w 4572000"/>
              <a:gd name="connsiteY15" fmla="*/ 18288 h 18288"/>
              <a:gd name="connsiteX16" fmla="*/ 0 w 457200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572000" h="18288" fill="none" extrusionOk="0">
                <a:moveTo>
                  <a:pt x="0" y="0"/>
                </a:moveTo>
                <a:cubicBezTo>
                  <a:pt x="335213" y="-5275"/>
                  <a:pt x="446637" y="2749"/>
                  <a:pt x="744583" y="0"/>
                </a:cubicBezTo>
                <a:cubicBezTo>
                  <a:pt x="1042529" y="-2749"/>
                  <a:pt x="1223095" y="8165"/>
                  <a:pt x="1352006" y="0"/>
                </a:cubicBezTo>
                <a:cubicBezTo>
                  <a:pt x="1480917" y="-8165"/>
                  <a:pt x="1803308" y="16240"/>
                  <a:pt x="2050869" y="0"/>
                </a:cubicBezTo>
                <a:cubicBezTo>
                  <a:pt x="2298430" y="-16240"/>
                  <a:pt x="2464656" y="-22054"/>
                  <a:pt x="2612571" y="0"/>
                </a:cubicBezTo>
                <a:cubicBezTo>
                  <a:pt x="2760486" y="22054"/>
                  <a:pt x="3034874" y="11895"/>
                  <a:pt x="3357154" y="0"/>
                </a:cubicBezTo>
                <a:cubicBezTo>
                  <a:pt x="3679434" y="-11895"/>
                  <a:pt x="3778145" y="-10841"/>
                  <a:pt x="4010297" y="0"/>
                </a:cubicBezTo>
                <a:cubicBezTo>
                  <a:pt x="4242449" y="10841"/>
                  <a:pt x="4385860" y="17261"/>
                  <a:pt x="4572000" y="0"/>
                </a:cubicBezTo>
                <a:cubicBezTo>
                  <a:pt x="4571443" y="8172"/>
                  <a:pt x="4571244" y="10948"/>
                  <a:pt x="4572000" y="18288"/>
                </a:cubicBezTo>
                <a:cubicBezTo>
                  <a:pt x="4352099" y="1269"/>
                  <a:pt x="4065933" y="40755"/>
                  <a:pt x="3873137" y="18288"/>
                </a:cubicBezTo>
                <a:cubicBezTo>
                  <a:pt x="3680341" y="-4179"/>
                  <a:pt x="3486903" y="33471"/>
                  <a:pt x="3265714" y="18288"/>
                </a:cubicBezTo>
                <a:cubicBezTo>
                  <a:pt x="3044525" y="3105"/>
                  <a:pt x="2683548" y="-1073"/>
                  <a:pt x="2521131" y="18288"/>
                </a:cubicBezTo>
                <a:cubicBezTo>
                  <a:pt x="2358714" y="37649"/>
                  <a:pt x="2132855" y="34593"/>
                  <a:pt x="1867989" y="18288"/>
                </a:cubicBezTo>
                <a:cubicBezTo>
                  <a:pt x="1603123" y="1983"/>
                  <a:pt x="1605373" y="2886"/>
                  <a:pt x="1352006" y="18288"/>
                </a:cubicBezTo>
                <a:cubicBezTo>
                  <a:pt x="1098639" y="33690"/>
                  <a:pt x="962100" y="16241"/>
                  <a:pt x="836023" y="18288"/>
                </a:cubicBezTo>
                <a:cubicBezTo>
                  <a:pt x="709946" y="20335"/>
                  <a:pt x="193668" y="-307"/>
                  <a:pt x="0" y="18288"/>
                </a:cubicBezTo>
                <a:cubicBezTo>
                  <a:pt x="-277" y="11188"/>
                  <a:pt x="-244" y="5848"/>
                  <a:pt x="0" y="0"/>
                </a:cubicBezTo>
                <a:close/>
              </a:path>
              <a:path w="4572000" h="18288" stroke="0" extrusionOk="0">
                <a:moveTo>
                  <a:pt x="0" y="0"/>
                </a:moveTo>
                <a:cubicBezTo>
                  <a:pt x="158188" y="7508"/>
                  <a:pt x="361578" y="-27091"/>
                  <a:pt x="561703" y="0"/>
                </a:cubicBezTo>
                <a:cubicBezTo>
                  <a:pt x="761828" y="27091"/>
                  <a:pt x="1133811" y="14547"/>
                  <a:pt x="1306286" y="0"/>
                </a:cubicBezTo>
                <a:cubicBezTo>
                  <a:pt x="1478761" y="-14547"/>
                  <a:pt x="1809594" y="13320"/>
                  <a:pt x="2050869" y="0"/>
                </a:cubicBezTo>
                <a:cubicBezTo>
                  <a:pt x="2292144" y="-13320"/>
                  <a:pt x="2409269" y="-14334"/>
                  <a:pt x="2612571" y="0"/>
                </a:cubicBezTo>
                <a:cubicBezTo>
                  <a:pt x="2815873" y="14334"/>
                  <a:pt x="3025009" y="33536"/>
                  <a:pt x="3311434" y="0"/>
                </a:cubicBezTo>
                <a:cubicBezTo>
                  <a:pt x="3597859" y="-33536"/>
                  <a:pt x="3695431" y="-13462"/>
                  <a:pt x="3827417" y="0"/>
                </a:cubicBezTo>
                <a:cubicBezTo>
                  <a:pt x="3959403" y="13462"/>
                  <a:pt x="4360180" y="899"/>
                  <a:pt x="4572000" y="0"/>
                </a:cubicBezTo>
                <a:cubicBezTo>
                  <a:pt x="4572481" y="8890"/>
                  <a:pt x="4572898" y="10033"/>
                  <a:pt x="4572000" y="18288"/>
                </a:cubicBezTo>
                <a:cubicBezTo>
                  <a:pt x="4356830" y="5817"/>
                  <a:pt x="4021942" y="41441"/>
                  <a:pt x="3873137" y="18288"/>
                </a:cubicBezTo>
                <a:cubicBezTo>
                  <a:pt x="3724332" y="-4865"/>
                  <a:pt x="3494019" y="36771"/>
                  <a:pt x="3174274" y="18288"/>
                </a:cubicBezTo>
                <a:cubicBezTo>
                  <a:pt x="2854529" y="-195"/>
                  <a:pt x="2861023" y="5963"/>
                  <a:pt x="2658291" y="18288"/>
                </a:cubicBezTo>
                <a:cubicBezTo>
                  <a:pt x="2455559" y="30613"/>
                  <a:pt x="2309968" y="11711"/>
                  <a:pt x="2050869" y="18288"/>
                </a:cubicBezTo>
                <a:cubicBezTo>
                  <a:pt x="1791770" y="24865"/>
                  <a:pt x="1671115" y="-4587"/>
                  <a:pt x="1306286" y="18288"/>
                </a:cubicBezTo>
                <a:cubicBezTo>
                  <a:pt x="941457" y="41163"/>
                  <a:pt x="838619" y="-9452"/>
                  <a:pt x="653143" y="18288"/>
                </a:cubicBezTo>
                <a:cubicBezTo>
                  <a:pt x="467667" y="46028"/>
                  <a:pt x="308702" y="9245"/>
                  <a:pt x="0" y="18288"/>
                </a:cubicBezTo>
                <a:cubicBezTo>
                  <a:pt x="-4" y="10872"/>
                  <a:pt x="388" y="6748"/>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959150775">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278460236_529803788638435_5846495171627750892_n">
            <a:extLst>
              <a:ext uri="{FF2B5EF4-FFF2-40B4-BE49-F238E27FC236}">
                <a16:creationId xmlns:a16="http://schemas.microsoft.com/office/drawing/2014/main" id="{B5D1CEE8-EE7A-B6FC-2BAA-3F29F42816BF}"/>
              </a:ext>
            </a:extLst>
          </p:cNvPr>
          <p:cNvPicPr>
            <a:picLocks noGrp="1" noChangeAspect="1"/>
          </p:cNvPicPr>
          <p:nvPr isPhoto="1"/>
        </p:nvPicPr>
        <p:blipFill>
          <a:blip r:embed="rId2">
            <a:extLst>
              <a:ext uri="{28A0092B-C50C-407E-A947-70E740481C1C}">
                <a14:useLocalDpi xmlns:a14="http://schemas.microsoft.com/office/drawing/2010/main" val="0"/>
              </a:ext>
            </a:extLst>
          </a:blip>
          <a:stretch>
            <a:fillRect/>
          </a:stretch>
        </p:blipFill>
        <p:spPr>
          <a:xfrm>
            <a:off x="2788222" y="3646701"/>
            <a:ext cx="2832069" cy="2832069"/>
          </a:xfrm>
          <a:prstGeom prst="rect">
            <a:avLst/>
          </a:prstGeom>
        </p:spPr>
      </p:pic>
      <p:pic>
        <p:nvPicPr>
          <p:cNvPr id="4" name="Picture 3" descr="278191451_528482232103924_4316419853504947992_n">
            <a:extLst>
              <a:ext uri="{FF2B5EF4-FFF2-40B4-BE49-F238E27FC236}">
                <a16:creationId xmlns:a16="http://schemas.microsoft.com/office/drawing/2014/main" id="{23CCAC04-D7D0-02FF-7F17-20489DCC5665}"/>
              </a:ext>
            </a:extLst>
          </p:cNvPr>
          <p:cNvPicPr>
            <a:picLocks noGrp="1" noChangeAspect="1"/>
          </p:cNvPicPr>
          <p:nvPr isPhoto="1"/>
        </p:nvPicPr>
        <p:blipFill>
          <a:blip r:embed="rId3">
            <a:extLst>
              <a:ext uri="{28A0092B-C50C-407E-A947-70E740481C1C}">
                <a14:useLocalDpi xmlns:a14="http://schemas.microsoft.com/office/drawing/2010/main" val="0"/>
              </a:ext>
            </a:extLst>
          </a:blip>
          <a:stretch>
            <a:fillRect/>
          </a:stretch>
        </p:blipFill>
        <p:spPr>
          <a:xfrm>
            <a:off x="5308891" y="1972371"/>
            <a:ext cx="2832069" cy="2832069"/>
          </a:xfrm>
          <a:prstGeom prst="rect">
            <a:avLst/>
          </a:prstGeom>
        </p:spPr>
      </p:pic>
      <p:pic>
        <p:nvPicPr>
          <p:cNvPr id="3" name="Picture 2" descr="276279965_526604795625001_2938060493764222385_n">
            <a:extLst>
              <a:ext uri="{FF2B5EF4-FFF2-40B4-BE49-F238E27FC236}">
                <a16:creationId xmlns:a16="http://schemas.microsoft.com/office/drawing/2014/main" id="{7C0BE90B-BFD7-5064-D7D9-E40B7BB02DF5}"/>
              </a:ext>
            </a:extLst>
          </p:cNvPr>
          <p:cNvPicPr>
            <a:picLocks noGrp="1" noChangeAspect="1"/>
          </p:cNvPicPr>
          <p:nvPr isPhoto="1"/>
        </p:nvPicPr>
        <p:blipFill>
          <a:blip r:embed="rId4">
            <a:extLst>
              <a:ext uri="{28A0092B-C50C-407E-A947-70E740481C1C}">
                <a14:useLocalDpi xmlns:a14="http://schemas.microsoft.com/office/drawing/2010/main" val="0"/>
              </a:ext>
            </a:extLst>
          </a:blip>
          <a:stretch>
            <a:fillRect/>
          </a:stretch>
        </p:blipFill>
        <p:spPr>
          <a:xfrm>
            <a:off x="273996" y="1972370"/>
            <a:ext cx="2832069" cy="2832069"/>
          </a:xfrm>
          <a:prstGeom prst="rect">
            <a:avLst/>
          </a:prstGeom>
        </p:spPr>
      </p:pic>
      <p:pic>
        <p:nvPicPr>
          <p:cNvPr id="8" name="Picture 7" descr="Timeline&#10;&#10;Description automatically generated">
            <a:extLst>
              <a:ext uri="{FF2B5EF4-FFF2-40B4-BE49-F238E27FC236}">
                <a16:creationId xmlns:a16="http://schemas.microsoft.com/office/drawing/2014/main" id="{8EC8F5EE-F4A1-E9A3-63A7-272CE740D48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49865" y="1772727"/>
            <a:ext cx="3455616" cy="4890023"/>
          </a:xfrm>
          <a:prstGeom prst="rect">
            <a:avLst/>
          </a:prstGeom>
        </p:spPr>
      </p:pic>
    </p:spTree>
    <p:extLst>
      <p:ext uri="{BB962C8B-B14F-4D97-AF65-F5344CB8AC3E}">
        <p14:creationId xmlns:p14="http://schemas.microsoft.com/office/powerpoint/2010/main" val="16230759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0">
            <a:extLst>
              <a:ext uri="{FF2B5EF4-FFF2-40B4-BE49-F238E27FC236}">
                <a16:creationId xmlns:a16="http://schemas.microsoft.com/office/drawing/2014/main" id="{0855A890-B60B-4670-9DC2-69DC05015A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42753B8-6750-F44A-0DB1-A04E43445303}"/>
              </a:ext>
            </a:extLst>
          </p:cNvPr>
          <p:cNvSpPr>
            <a:spLocks noGrp="1"/>
          </p:cNvSpPr>
          <p:nvPr>
            <p:ph type="title"/>
          </p:nvPr>
        </p:nvSpPr>
        <p:spPr>
          <a:xfrm>
            <a:off x="454467" y="2023110"/>
            <a:ext cx="2469624" cy="2846070"/>
          </a:xfrm>
        </p:spPr>
        <p:txBody>
          <a:bodyPr vert="horz" lIns="91440" tIns="45720" rIns="91440" bIns="45720" rtlCol="0" anchor="ctr">
            <a:normAutofit/>
          </a:bodyPr>
          <a:lstStyle/>
          <a:p>
            <a:r>
              <a:rPr lang="en-US" sz="3700" dirty="0"/>
              <a:t>Building New Trails…</a:t>
            </a:r>
          </a:p>
        </p:txBody>
      </p:sp>
      <p:sp>
        <p:nvSpPr>
          <p:cNvPr id="18" name="Rectangle 12">
            <a:extLst>
              <a:ext uri="{FF2B5EF4-FFF2-40B4-BE49-F238E27FC236}">
                <a16:creationId xmlns:a16="http://schemas.microsoft.com/office/drawing/2014/main" id="{90F533E9-6690-41A8-A372-4C6C622D02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22480" y="3392097"/>
            <a:ext cx="1719072"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99413ED5-9ED4-4772-BCE4-2BCAE6B12E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7042549" y="-827233"/>
            <a:ext cx="1715478" cy="858342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04357C93-F0CB-4A1C-8F77-4E90637898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07283" y="664308"/>
            <a:ext cx="8082632" cy="5600340"/>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IMG-20230217-WA0010">
            <a:extLst>
              <a:ext uri="{FF2B5EF4-FFF2-40B4-BE49-F238E27FC236}">
                <a16:creationId xmlns:a16="http://schemas.microsoft.com/office/drawing/2014/main" id="{26825F1A-E7B4-B4B5-01F1-A800CF706C82}"/>
              </a:ext>
            </a:extLst>
          </p:cNvPr>
          <p:cNvPicPr>
            <a:picLocks noGrp="1" noChangeAspect="1"/>
          </p:cNvPicPr>
          <p:nvPr isPhoto="1"/>
        </p:nvPicPr>
        <p:blipFill>
          <a:blip r:embed="rId2">
            <a:extLst>
              <a:ext uri="{28A0092B-C50C-407E-A947-70E740481C1C}">
                <a14:useLocalDpi xmlns:a14="http://schemas.microsoft.com/office/drawing/2010/main" val="0"/>
              </a:ext>
            </a:extLst>
          </a:blip>
          <a:stretch>
            <a:fillRect/>
          </a:stretch>
        </p:blipFill>
        <p:spPr>
          <a:xfrm>
            <a:off x="4223415" y="883463"/>
            <a:ext cx="3364992" cy="2523744"/>
          </a:xfrm>
          <a:prstGeom prst="rect">
            <a:avLst/>
          </a:prstGeom>
        </p:spPr>
      </p:pic>
      <p:pic>
        <p:nvPicPr>
          <p:cNvPr id="4" name="Picture 3" descr="IMG_20230216_164614">
            <a:extLst>
              <a:ext uri="{FF2B5EF4-FFF2-40B4-BE49-F238E27FC236}">
                <a16:creationId xmlns:a16="http://schemas.microsoft.com/office/drawing/2014/main" id="{2F2BBC13-1CF5-16B6-5F48-F680E2E7AC93}"/>
              </a:ext>
            </a:extLst>
          </p:cNvPr>
          <p:cNvPicPr>
            <a:picLocks noGrp="1" noChangeAspect="1"/>
          </p:cNvPicPr>
          <p:nvPr isPhoto="1"/>
        </p:nvPicPr>
        <p:blipFill>
          <a:blip r:embed="rId3">
            <a:extLst>
              <a:ext uri="{28A0092B-C50C-407E-A947-70E740481C1C}">
                <a14:useLocalDpi xmlns:a14="http://schemas.microsoft.com/office/drawing/2010/main" val="0"/>
              </a:ext>
            </a:extLst>
          </a:blip>
          <a:stretch>
            <a:fillRect/>
          </a:stretch>
        </p:blipFill>
        <p:spPr>
          <a:xfrm>
            <a:off x="7927572" y="1312088"/>
            <a:ext cx="3703320" cy="1666494"/>
          </a:xfrm>
          <a:prstGeom prst="rect">
            <a:avLst/>
          </a:prstGeom>
        </p:spPr>
      </p:pic>
      <p:pic>
        <p:nvPicPr>
          <p:cNvPr id="5" name="Picture 4" descr="IMG_20230219_105231">
            <a:extLst>
              <a:ext uri="{FF2B5EF4-FFF2-40B4-BE49-F238E27FC236}">
                <a16:creationId xmlns:a16="http://schemas.microsoft.com/office/drawing/2014/main" id="{E344B55E-2A58-CA84-5211-AA976C79864C}"/>
              </a:ext>
            </a:extLst>
          </p:cNvPr>
          <p:cNvPicPr>
            <a:picLocks noGrp="1" noChangeAspect="1"/>
          </p:cNvPicPr>
          <p:nvPr isPhoto="1"/>
        </p:nvPicPr>
        <p:blipFill>
          <a:blip r:embed="rId4">
            <a:extLst>
              <a:ext uri="{28A0092B-C50C-407E-A947-70E740481C1C}">
                <a14:useLocalDpi xmlns:a14="http://schemas.microsoft.com/office/drawing/2010/main" val="0"/>
              </a:ext>
            </a:extLst>
          </a:blip>
          <a:stretch>
            <a:fillRect/>
          </a:stretch>
        </p:blipFill>
        <p:spPr>
          <a:xfrm>
            <a:off x="4054251" y="3993599"/>
            <a:ext cx="3703320" cy="1666494"/>
          </a:xfrm>
          <a:prstGeom prst="rect">
            <a:avLst/>
          </a:prstGeom>
        </p:spPr>
      </p:pic>
      <p:pic>
        <p:nvPicPr>
          <p:cNvPr id="3" name="Picture 2" descr="IMG_20230214_162150">
            <a:extLst>
              <a:ext uri="{FF2B5EF4-FFF2-40B4-BE49-F238E27FC236}">
                <a16:creationId xmlns:a16="http://schemas.microsoft.com/office/drawing/2014/main" id="{EEE97778-D376-D539-DBCC-C0C0E9AE5B98}"/>
              </a:ext>
            </a:extLst>
          </p:cNvPr>
          <p:cNvPicPr>
            <a:picLocks noGrp="1" noChangeAspect="1"/>
          </p:cNvPicPr>
          <p:nvPr isPhoto="1"/>
        </p:nvPicPr>
        <p:blipFill>
          <a:blip r:embed="rId5">
            <a:extLst>
              <a:ext uri="{28A0092B-C50C-407E-A947-70E740481C1C}">
                <a14:useLocalDpi xmlns:a14="http://schemas.microsoft.com/office/drawing/2010/main" val="0"/>
              </a:ext>
            </a:extLst>
          </a:blip>
          <a:stretch>
            <a:fillRect/>
          </a:stretch>
        </p:blipFill>
        <p:spPr>
          <a:xfrm>
            <a:off x="7932998" y="3993598"/>
            <a:ext cx="3703320" cy="1666494"/>
          </a:xfrm>
          <a:prstGeom prst="rect">
            <a:avLst/>
          </a:prstGeom>
        </p:spPr>
      </p:pic>
    </p:spTree>
    <p:extLst>
      <p:ext uri="{BB962C8B-B14F-4D97-AF65-F5344CB8AC3E}">
        <p14:creationId xmlns:p14="http://schemas.microsoft.com/office/powerpoint/2010/main" val="41394676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23">
            <a:extLst>
              <a:ext uri="{FF2B5EF4-FFF2-40B4-BE49-F238E27FC236}">
                <a16:creationId xmlns:a16="http://schemas.microsoft.com/office/drawing/2014/main" id="{75BDD038-F345-433A-B715-30DEEC1529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0B89AF2A-4ED1-4E6B-907C-ED98F10E75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1364A91-7094-5861-ACDA-335681D7428A}"/>
              </a:ext>
            </a:extLst>
          </p:cNvPr>
          <p:cNvSpPr>
            <a:spLocks noGrp="1"/>
          </p:cNvSpPr>
          <p:nvPr>
            <p:ph type="title"/>
          </p:nvPr>
        </p:nvSpPr>
        <p:spPr>
          <a:xfrm>
            <a:off x="924233" y="5073445"/>
            <a:ext cx="6857999" cy="770719"/>
          </a:xfrm>
        </p:spPr>
        <p:txBody>
          <a:bodyPr vert="horz" lIns="91440" tIns="45720" rIns="91440" bIns="45720" rtlCol="0" anchor="b">
            <a:normAutofit fontScale="90000"/>
          </a:bodyPr>
          <a:lstStyle/>
          <a:p>
            <a:r>
              <a:rPr lang="en-GB" dirty="0"/>
              <a:t>Thanks.</a:t>
            </a:r>
            <a:br>
              <a:rPr lang="en-GB" dirty="0"/>
            </a:br>
            <a:r>
              <a:rPr lang="en-GB" dirty="0"/>
              <a:t>Any Questions?</a:t>
            </a:r>
          </a:p>
        </p:txBody>
      </p:sp>
    </p:spTree>
    <p:extLst>
      <p:ext uri="{BB962C8B-B14F-4D97-AF65-F5344CB8AC3E}">
        <p14:creationId xmlns:p14="http://schemas.microsoft.com/office/powerpoint/2010/main" val="30069546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72018E1B-E0B9-4440-AFF3-4112E50A27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9791044-07A6-5CA2-0CCA-0845AD2A06B5}"/>
              </a:ext>
            </a:extLst>
          </p:cNvPr>
          <p:cNvSpPr>
            <a:spLocks noGrp="1"/>
          </p:cNvSpPr>
          <p:nvPr>
            <p:ph type="title"/>
          </p:nvPr>
        </p:nvSpPr>
        <p:spPr>
          <a:xfrm>
            <a:off x="838200" y="557190"/>
            <a:ext cx="10515600" cy="1840010"/>
          </a:xfrm>
        </p:spPr>
        <p:txBody>
          <a:bodyPr>
            <a:normAutofit/>
          </a:bodyPr>
          <a:lstStyle/>
          <a:p>
            <a:r>
              <a:rPr lang="en-GB" sz="5200" dirty="0"/>
              <a:t>A little about me…</a:t>
            </a:r>
          </a:p>
        </p:txBody>
      </p:sp>
      <p:pic>
        <p:nvPicPr>
          <p:cNvPr id="3" name="Picture 2" descr="321952672_1128721154510071_1230196015979990115_n">
            <a:extLst>
              <a:ext uri="{FF2B5EF4-FFF2-40B4-BE49-F238E27FC236}">
                <a16:creationId xmlns:a16="http://schemas.microsoft.com/office/drawing/2014/main" id="{E9B327A7-0B70-BF00-8C01-9245C7D9000A}"/>
              </a:ext>
            </a:extLst>
          </p:cNvPr>
          <p:cNvPicPr>
            <a:picLocks noGrp="1" noChangeAspect="1"/>
          </p:cNvPicPr>
          <p:nvPr isPhoto="1"/>
        </p:nvPicPr>
        <p:blipFill rotWithShape="1">
          <a:blip r:embed="rId2">
            <a:extLst>
              <a:ext uri="{28A0092B-C50C-407E-A947-70E740481C1C}">
                <a14:useLocalDpi xmlns:a14="http://schemas.microsoft.com/office/drawing/2010/main" val="0"/>
              </a:ext>
            </a:extLst>
          </a:blip>
          <a:srcRect l="9338" r="33832" b="3"/>
          <a:stretch/>
        </p:blipFill>
        <p:spPr>
          <a:xfrm>
            <a:off x="182787" y="2558694"/>
            <a:ext cx="2827865" cy="3731891"/>
          </a:xfrm>
          <a:prstGeom prst="rect">
            <a:avLst/>
          </a:prstGeom>
        </p:spPr>
      </p:pic>
      <p:pic>
        <p:nvPicPr>
          <p:cNvPr id="4" name="Picture 3" descr="328278619_1111195742909450_7195883507258214310_n">
            <a:extLst>
              <a:ext uri="{FF2B5EF4-FFF2-40B4-BE49-F238E27FC236}">
                <a16:creationId xmlns:a16="http://schemas.microsoft.com/office/drawing/2014/main" id="{96DCD0F6-1D25-621D-E722-253D6FE1844D}"/>
              </a:ext>
            </a:extLst>
          </p:cNvPr>
          <p:cNvPicPr>
            <a:picLocks noGrp="1" noChangeAspect="1"/>
          </p:cNvPicPr>
          <p:nvPr isPhoto="1"/>
        </p:nvPicPr>
        <p:blipFill rotWithShape="1">
          <a:blip r:embed="rId3">
            <a:extLst>
              <a:ext uri="{28A0092B-C50C-407E-A947-70E740481C1C}">
                <a14:useLocalDpi xmlns:a14="http://schemas.microsoft.com/office/drawing/2010/main" val="0"/>
              </a:ext>
            </a:extLst>
          </a:blip>
          <a:srcRect l="20278" r="4329" b="4"/>
          <a:stretch/>
        </p:blipFill>
        <p:spPr>
          <a:xfrm>
            <a:off x="3180760" y="2558694"/>
            <a:ext cx="2827865" cy="3731891"/>
          </a:xfrm>
          <a:prstGeom prst="rect">
            <a:avLst/>
          </a:prstGeom>
        </p:spPr>
      </p:pic>
      <p:pic>
        <p:nvPicPr>
          <p:cNvPr id="5" name="Picture 4" descr="Untitled">
            <a:extLst>
              <a:ext uri="{FF2B5EF4-FFF2-40B4-BE49-F238E27FC236}">
                <a16:creationId xmlns:a16="http://schemas.microsoft.com/office/drawing/2014/main" id="{322409C9-CE75-53AE-28AE-41DD3EFBC1B9}"/>
              </a:ext>
            </a:extLst>
          </p:cNvPr>
          <p:cNvPicPr>
            <a:picLocks noGrp="1" noChangeAspect="1"/>
          </p:cNvPicPr>
          <p:nvPr isPhoto="1"/>
        </p:nvPicPr>
        <p:blipFill rotWithShape="1">
          <a:blip r:embed="rId4">
            <a:extLst>
              <a:ext uri="{28A0092B-C50C-407E-A947-70E740481C1C}">
                <a14:useLocalDpi xmlns:a14="http://schemas.microsoft.com/office/drawing/2010/main" val="0"/>
              </a:ext>
            </a:extLst>
          </a:blip>
          <a:srcRect l="35344" r="9151" b="1"/>
          <a:stretch/>
        </p:blipFill>
        <p:spPr>
          <a:xfrm>
            <a:off x="6178733" y="2558694"/>
            <a:ext cx="2827865" cy="3731891"/>
          </a:xfrm>
          <a:prstGeom prst="rect">
            <a:avLst/>
          </a:prstGeom>
        </p:spPr>
      </p:pic>
      <p:pic>
        <p:nvPicPr>
          <p:cNvPr id="6" name="Picture 5" descr="323546234_770065474682947_1123875276846373734_n">
            <a:extLst>
              <a:ext uri="{FF2B5EF4-FFF2-40B4-BE49-F238E27FC236}">
                <a16:creationId xmlns:a16="http://schemas.microsoft.com/office/drawing/2014/main" id="{3195C991-C1BC-6280-FF25-88BD14FFC4F6}"/>
              </a:ext>
            </a:extLst>
          </p:cNvPr>
          <p:cNvPicPr>
            <a:picLocks noGrp="1" noChangeAspect="1"/>
          </p:cNvPicPr>
          <p:nvPr isPhoto="1"/>
        </p:nvPicPr>
        <p:blipFill rotWithShape="1">
          <a:blip r:embed="rId5">
            <a:extLst>
              <a:ext uri="{28A0092B-C50C-407E-A947-70E740481C1C}">
                <a14:useLocalDpi xmlns:a14="http://schemas.microsoft.com/office/drawing/2010/main" val="0"/>
              </a:ext>
            </a:extLst>
          </a:blip>
          <a:srcRect l="26070" r="23540" b="2"/>
          <a:stretch/>
        </p:blipFill>
        <p:spPr>
          <a:xfrm>
            <a:off x="9176706" y="2558694"/>
            <a:ext cx="2827865" cy="3731891"/>
          </a:xfrm>
          <a:prstGeom prst="rect">
            <a:avLst/>
          </a:prstGeom>
        </p:spPr>
      </p:pic>
    </p:spTree>
    <p:extLst>
      <p:ext uri="{BB962C8B-B14F-4D97-AF65-F5344CB8AC3E}">
        <p14:creationId xmlns:p14="http://schemas.microsoft.com/office/powerpoint/2010/main" val="33588881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CA57513D-822C-4FE7-A978-1529AA8018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C9CCA22-B2C5-775B-8CDD-AD4B16FE558F}"/>
              </a:ext>
            </a:extLst>
          </p:cNvPr>
          <p:cNvSpPr>
            <a:spLocks noGrp="1"/>
          </p:cNvSpPr>
          <p:nvPr>
            <p:ph type="title"/>
          </p:nvPr>
        </p:nvSpPr>
        <p:spPr>
          <a:xfrm>
            <a:off x="359173" y="1144769"/>
            <a:ext cx="3340962" cy="2896432"/>
          </a:xfrm>
        </p:spPr>
        <p:txBody>
          <a:bodyPr vert="horz" lIns="91440" tIns="45720" rIns="91440" bIns="45720" rtlCol="0" anchor="b">
            <a:normAutofit/>
          </a:bodyPr>
          <a:lstStyle/>
          <a:p>
            <a:r>
              <a:rPr lang="en-US" sz="4000" kern="1200">
                <a:solidFill>
                  <a:schemeClr val="tx1"/>
                </a:solidFill>
                <a:latin typeface="+mj-lt"/>
                <a:ea typeface="+mj-ea"/>
                <a:cs typeface="+mj-cs"/>
              </a:rPr>
              <a:t>Progression Bikes</a:t>
            </a:r>
          </a:p>
        </p:txBody>
      </p:sp>
      <p:sp>
        <p:nvSpPr>
          <p:cNvPr id="13" name="Rectangle 12">
            <a:extLst>
              <a:ext uri="{FF2B5EF4-FFF2-40B4-BE49-F238E27FC236}">
                <a16:creationId xmlns:a16="http://schemas.microsoft.com/office/drawing/2014/main" id="{114A821F-8663-46BA-8CC0-D4C44F639F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88249"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descr="Screenshot_20230127-175709">
            <a:extLst>
              <a:ext uri="{FF2B5EF4-FFF2-40B4-BE49-F238E27FC236}">
                <a16:creationId xmlns:a16="http://schemas.microsoft.com/office/drawing/2014/main" id="{7C9B9AF3-EB24-4C64-2657-BE3A5B8E0462}"/>
              </a:ext>
            </a:extLst>
          </p:cNvPr>
          <p:cNvPicPr>
            <a:picLocks noGrp="1" noChangeAspect="1"/>
          </p:cNvPicPr>
          <p:nvPr isPhoto="1"/>
        </p:nvPicPr>
        <p:blipFill rotWithShape="1">
          <a:blip r:embed="rId2">
            <a:extLst>
              <a:ext uri="{28A0092B-C50C-407E-A947-70E740481C1C}">
                <a14:useLocalDpi xmlns:a14="http://schemas.microsoft.com/office/drawing/2010/main" val="0"/>
              </a:ext>
            </a:extLst>
          </a:blip>
          <a:srcRect r="3" b="4804"/>
          <a:stretch/>
        </p:blipFill>
        <p:spPr>
          <a:xfrm>
            <a:off x="4197088" y="-8"/>
            <a:ext cx="4301214" cy="4136066"/>
          </a:xfrm>
          <a:prstGeom prst="rect">
            <a:avLst/>
          </a:prstGeom>
        </p:spPr>
      </p:pic>
      <p:pic>
        <p:nvPicPr>
          <p:cNvPr id="5" name="Picture 4" descr="337169154_585746120275291_7415447234145118926_n">
            <a:extLst>
              <a:ext uri="{FF2B5EF4-FFF2-40B4-BE49-F238E27FC236}">
                <a16:creationId xmlns:a16="http://schemas.microsoft.com/office/drawing/2014/main" id="{DA1B748A-8C2A-C664-6520-8ABC6EAA72F7}"/>
              </a:ext>
            </a:extLst>
          </p:cNvPr>
          <p:cNvPicPr>
            <a:picLocks noGrp="1" noChangeAspect="1"/>
          </p:cNvPicPr>
          <p:nvPr isPhoto="1"/>
        </p:nvPicPr>
        <p:blipFill rotWithShape="1">
          <a:blip r:embed="rId3">
            <a:extLst>
              <a:ext uri="{28A0092B-C50C-407E-A947-70E740481C1C}">
                <a14:useLocalDpi xmlns:a14="http://schemas.microsoft.com/office/drawing/2010/main" val="0"/>
              </a:ext>
            </a:extLst>
          </a:blip>
          <a:srcRect t="9648" r="-6" b="-6"/>
          <a:stretch/>
        </p:blipFill>
        <p:spPr>
          <a:xfrm>
            <a:off x="8606609" y="8"/>
            <a:ext cx="3585399" cy="3207119"/>
          </a:xfrm>
          <a:prstGeom prst="rect">
            <a:avLst/>
          </a:prstGeom>
        </p:spPr>
      </p:pic>
      <p:sp>
        <p:nvSpPr>
          <p:cNvPr id="15" name="Rectangle 14">
            <a:extLst>
              <a:ext uri="{FF2B5EF4-FFF2-40B4-BE49-F238E27FC236}">
                <a16:creationId xmlns:a16="http://schemas.microsoft.com/office/drawing/2014/main" id="{67EF550F-47CE-4FB2-9DAC-12AD835C83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9172" y="4177748"/>
            <a:ext cx="332539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descr="328270698_1175937063310238_7640439330722395351_n">
            <a:extLst>
              <a:ext uri="{FF2B5EF4-FFF2-40B4-BE49-F238E27FC236}">
                <a16:creationId xmlns:a16="http://schemas.microsoft.com/office/drawing/2014/main" id="{0136D7DE-977A-C2B6-6297-4ADE48B1A4F3}"/>
              </a:ext>
            </a:extLst>
          </p:cNvPr>
          <p:cNvPicPr>
            <a:picLocks noGrp="1" noChangeAspect="1"/>
          </p:cNvPicPr>
          <p:nvPr isPhoto="1"/>
        </p:nvPicPr>
        <p:blipFill rotWithShape="1">
          <a:blip r:embed="rId4">
            <a:extLst>
              <a:ext uri="{28A0092B-C50C-407E-A947-70E740481C1C}">
                <a14:useLocalDpi xmlns:a14="http://schemas.microsoft.com/office/drawing/2010/main" val="0"/>
              </a:ext>
            </a:extLst>
          </a:blip>
          <a:srcRect t="18370"/>
          <a:stretch/>
        </p:blipFill>
        <p:spPr>
          <a:xfrm>
            <a:off x="4197088" y="4233471"/>
            <a:ext cx="4301214" cy="2624537"/>
          </a:xfrm>
          <a:prstGeom prst="rect">
            <a:avLst/>
          </a:prstGeom>
        </p:spPr>
      </p:pic>
      <p:pic>
        <p:nvPicPr>
          <p:cNvPr id="3" name="Picture 2" descr="328264962_931577497859933_4171260087966902285_n">
            <a:extLst>
              <a:ext uri="{FF2B5EF4-FFF2-40B4-BE49-F238E27FC236}">
                <a16:creationId xmlns:a16="http://schemas.microsoft.com/office/drawing/2014/main" id="{79D17E0C-E005-7679-AF20-075D41AA5DFF}"/>
              </a:ext>
            </a:extLst>
          </p:cNvPr>
          <p:cNvPicPr>
            <a:picLocks noGrp="1" noChangeAspect="1"/>
          </p:cNvPicPr>
          <p:nvPr isPhoto="1"/>
        </p:nvPicPr>
        <p:blipFill rotWithShape="1">
          <a:blip r:embed="rId5">
            <a:extLst>
              <a:ext uri="{28A0092B-C50C-407E-A947-70E740481C1C}">
                <a14:useLocalDpi xmlns:a14="http://schemas.microsoft.com/office/drawing/2010/main" val="0"/>
              </a:ext>
            </a:extLst>
          </a:blip>
          <a:srcRect t="17518" r="-4" b="3564"/>
          <a:stretch/>
        </p:blipFill>
        <p:spPr>
          <a:xfrm>
            <a:off x="8606609" y="3310128"/>
            <a:ext cx="3585399" cy="3547872"/>
          </a:xfrm>
          <a:prstGeom prst="rect">
            <a:avLst/>
          </a:prstGeom>
        </p:spPr>
      </p:pic>
    </p:spTree>
    <p:extLst>
      <p:ext uri="{BB962C8B-B14F-4D97-AF65-F5344CB8AC3E}">
        <p14:creationId xmlns:p14="http://schemas.microsoft.com/office/powerpoint/2010/main" val="11979067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EB2128C9-F999-4E12-BA9C-92A4D2361B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EEF8A7F-7BE3-8436-ED4F-D8A3B83148D1}"/>
              </a:ext>
            </a:extLst>
          </p:cNvPr>
          <p:cNvSpPr>
            <a:spLocks noGrp="1"/>
          </p:cNvSpPr>
          <p:nvPr>
            <p:ph type="title"/>
          </p:nvPr>
        </p:nvSpPr>
        <p:spPr>
          <a:xfrm>
            <a:off x="6551550" y="504742"/>
            <a:ext cx="4802240" cy="3908249"/>
          </a:xfrm>
        </p:spPr>
        <p:txBody>
          <a:bodyPr vert="horz" lIns="91440" tIns="45720" rIns="91440" bIns="45720" rtlCol="0" anchor="b">
            <a:normAutofit/>
          </a:bodyPr>
          <a:lstStyle/>
          <a:p>
            <a:r>
              <a:rPr lang="en-US" sz="5200" kern="1200" dirty="0">
                <a:solidFill>
                  <a:schemeClr val="tx1"/>
                </a:solidFill>
                <a:latin typeface="+mj-lt"/>
                <a:ea typeface="+mj-ea"/>
                <a:cs typeface="+mj-cs"/>
              </a:rPr>
              <a:t>Your </a:t>
            </a:r>
            <a:r>
              <a:rPr lang="en-US" sz="5200" dirty="0"/>
              <a:t>VIP</a:t>
            </a:r>
            <a:r>
              <a:rPr lang="en-US" sz="5200" kern="1200" dirty="0">
                <a:solidFill>
                  <a:schemeClr val="tx1"/>
                </a:solidFill>
                <a:latin typeface="+mj-lt"/>
                <a:ea typeface="+mj-ea"/>
                <a:cs typeface="+mj-cs"/>
              </a:rPr>
              <a:t>… It’s not these guys</a:t>
            </a:r>
          </a:p>
        </p:txBody>
      </p:sp>
      <p:pic>
        <p:nvPicPr>
          <p:cNvPr id="6" name="Picture 5" descr="IMG_20230219_173236">
            <a:extLst>
              <a:ext uri="{FF2B5EF4-FFF2-40B4-BE49-F238E27FC236}">
                <a16:creationId xmlns:a16="http://schemas.microsoft.com/office/drawing/2014/main" id="{A780E021-0A1B-62C4-BC3D-F5F30C406D8A}"/>
              </a:ext>
            </a:extLst>
          </p:cNvPr>
          <p:cNvPicPr>
            <a:picLocks noGrp="1" noChangeAspect="1"/>
          </p:cNvPicPr>
          <p:nvPr isPhoto="1"/>
        </p:nvPicPr>
        <p:blipFill rotWithShape="1">
          <a:blip r:embed="rId2">
            <a:extLst>
              <a:ext uri="{28A0092B-C50C-407E-A947-70E740481C1C}">
                <a14:useLocalDpi xmlns:a14="http://schemas.microsoft.com/office/drawing/2010/main" val="0"/>
              </a:ext>
            </a:extLst>
          </a:blip>
          <a:srcRect t="23088" r="-2" b="18370"/>
          <a:stretch/>
        </p:blipFill>
        <p:spPr>
          <a:xfrm>
            <a:off x="1" y="-2"/>
            <a:ext cx="3004255" cy="3908250"/>
          </a:xfrm>
          <a:prstGeom prst="rect">
            <a:avLst/>
          </a:prstGeom>
        </p:spPr>
      </p:pic>
      <p:pic>
        <p:nvPicPr>
          <p:cNvPr id="3" name="Picture 2" descr="337468184_1487292588463993_6442686313508865154_n">
            <a:extLst>
              <a:ext uri="{FF2B5EF4-FFF2-40B4-BE49-F238E27FC236}">
                <a16:creationId xmlns:a16="http://schemas.microsoft.com/office/drawing/2014/main" id="{7908ED1F-84FA-9026-CDEA-8CDDC31E3A32}"/>
              </a:ext>
            </a:extLst>
          </p:cNvPr>
          <p:cNvPicPr>
            <a:picLocks noGrp="1" noChangeAspect="1"/>
          </p:cNvPicPr>
          <p:nvPr isPhoto="1"/>
        </p:nvPicPr>
        <p:blipFill rotWithShape="1">
          <a:blip r:embed="rId3">
            <a:extLst>
              <a:ext uri="{28A0092B-C50C-407E-A947-70E740481C1C}">
                <a14:useLocalDpi xmlns:a14="http://schemas.microsoft.com/office/drawing/2010/main" val="0"/>
              </a:ext>
            </a:extLst>
          </a:blip>
          <a:srcRect l="1934" r="14976" b="6"/>
          <a:stretch/>
        </p:blipFill>
        <p:spPr>
          <a:xfrm>
            <a:off x="3184900" y="10"/>
            <a:ext cx="3017520" cy="2778021"/>
          </a:xfrm>
          <a:prstGeom prst="rect">
            <a:avLst/>
          </a:prstGeom>
        </p:spPr>
      </p:pic>
      <p:pic>
        <p:nvPicPr>
          <p:cNvPr id="5" name="Picture 4" descr="336721780_242073024934689_2081073464368998238_n">
            <a:extLst>
              <a:ext uri="{FF2B5EF4-FFF2-40B4-BE49-F238E27FC236}">
                <a16:creationId xmlns:a16="http://schemas.microsoft.com/office/drawing/2014/main" id="{A4101221-24DC-3CA4-2720-0AB2763AA4C4}"/>
              </a:ext>
            </a:extLst>
          </p:cNvPr>
          <p:cNvPicPr>
            <a:picLocks noGrp="1" noChangeAspect="1"/>
          </p:cNvPicPr>
          <p:nvPr isPhoto="1"/>
        </p:nvPicPr>
        <p:blipFill rotWithShape="1">
          <a:blip r:embed="rId4">
            <a:extLst>
              <a:ext uri="{28A0092B-C50C-407E-A947-70E740481C1C}">
                <a14:useLocalDpi xmlns:a14="http://schemas.microsoft.com/office/drawing/2010/main" val="0"/>
              </a:ext>
            </a:extLst>
          </a:blip>
          <a:srcRect t="5941" r="-6" b="1507"/>
          <a:stretch/>
        </p:blipFill>
        <p:spPr>
          <a:xfrm>
            <a:off x="1" y="4070705"/>
            <a:ext cx="3004255" cy="2787295"/>
          </a:xfrm>
          <a:prstGeom prst="rect">
            <a:avLst/>
          </a:prstGeom>
        </p:spPr>
      </p:pic>
      <p:pic>
        <p:nvPicPr>
          <p:cNvPr id="4" name="Picture 3" descr="337169158_1389285488496653_1724095179056853007_n">
            <a:extLst>
              <a:ext uri="{FF2B5EF4-FFF2-40B4-BE49-F238E27FC236}">
                <a16:creationId xmlns:a16="http://schemas.microsoft.com/office/drawing/2014/main" id="{0B2B3F2C-4DB6-2E7F-2DDC-CEB478629149}"/>
              </a:ext>
            </a:extLst>
          </p:cNvPr>
          <p:cNvPicPr>
            <a:picLocks noGrp="1" noChangeAspect="1"/>
          </p:cNvPicPr>
          <p:nvPr isPhoto="1"/>
        </p:nvPicPr>
        <p:blipFill rotWithShape="1">
          <a:blip r:embed="rId5">
            <a:extLst>
              <a:ext uri="{28A0092B-C50C-407E-A947-70E740481C1C}">
                <a14:useLocalDpi xmlns:a14="http://schemas.microsoft.com/office/drawing/2010/main" val="0"/>
              </a:ext>
            </a:extLst>
          </a:blip>
          <a:srcRect l="14856" r="8549" b="-3"/>
          <a:stretch/>
        </p:blipFill>
        <p:spPr>
          <a:xfrm>
            <a:off x="3184900" y="2957666"/>
            <a:ext cx="3017520" cy="3900335"/>
          </a:xfrm>
          <a:prstGeom prst="rect">
            <a:avLst/>
          </a:prstGeom>
        </p:spPr>
      </p:pic>
    </p:spTree>
    <p:extLst>
      <p:ext uri="{BB962C8B-B14F-4D97-AF65-F5344CB8AC3E}">
        <p14:creationId xmlns:p14="http://schemas.microsoft.com/office/powerpoint/2010/main" val="2481063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0">
            <a:extLst>
              <a:ext uri="{FF2B5EF4-FFF2-40B4-BE49-F238E27FC236}">
                <a16:creationId xmlns:a16="http://schemas.microsoft.com/office/drawing/2014/main" id="{7979C19A-6CF4-4B03-9031-232F6DCCD9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F1F490B-3E00-3493-1F0B-D8F64972F833}"/>
              </a:ext>
            </a:extLst>
          </p:cNvPr>
          <p:cNvSpPr>
            <a:spLocks noGrp="1"/>
          </p:cNvSpPr>
          <p:nvPr>
            <p:ph type="title"/>
          </p:nvPr>
        </p:nvSpPr>
        <p:spPr>
          <a:xfrm>
            <a:off x="7993669" y="1122363"/>
            <a:ext cx="3512532" cy="3200400"/>
          </a:xfrm>
        </p:spPr>
        <p:txBody>
          <a:bodyPr vert="horz" lIns="91440" tIns="45720" rIns="91440" bIns="45720" rtlCol="0" anchor="b">
            <a:normAutofit/>
          </a:bodyPr>
          <a:lstStyle/>
          <a:p>
            <a:r>
              <a:rPr lang="en-US"/>
              <a:t>It’s the little ones</a:t>
            </a:r>
          </a:p>
        </p:txBody>
      </p:sp>
      <p:pic>
        <p:nvPicPr>
          <p:cNvPr id="5" name="Picture 4" descr="336638690_1255119841740768_3776679064283351470_n">
            <a:extLst>
              <a:ext uri="{FF2B5EF4-FFF2-40B4-BE49-F238E27FC236}">
                <a16:creationId xmlns:a16="http://schemas.microsoft.com/office/drawing/2014/main" id="{303B188F-AE41-C217-8366-11F318149AE2}"/>
              </a:ext>
            </a:extLst>
          </p:cNvPr>
          <p:cNvPicPr>
            <a:picLocks noGrp="1" noChangeAspect="1"/>
          </p:cNvPicPr>
          <p:nvPr isPhoto="1"/>
        </p:nvPicPr>
        <p:blipFill>
          <a:blip r:embed="rId2">
            <a:extLst>
              <a:ext uri="{28A0092B-C50C-407E-A947-70E740481C1C}">
                <a14:useLocalDpi xmlns:a14="http://schemas.microsoft.com/office/drawing/2010/main" val="0"/>
              </a:ext>
            </a:extLst>
          </a:blip>
          <a:stretch>
            <a:fillRect/>
          </a:stretch>
        </p:blipFill>
        <p:spPr>
          <a:xfrm>
            <a:off x="1558873" y="380999"/>
            <a:ext cx="4755869" cy="3602571"/>
          </a:xfrm>
          <a:prstGeom prst="rect">
            <a:avLst/>
          </a:prstGeom>
        </p:spPr>
      </p:pic>
      <p:sp>
        <p:nvSpPr>
          <p:cNvPr id="13" name="Rectangle 12">
            <a:extLst>
              <a:ext uri="{FF2B5EF4-FFF2-40B4-BE49-F238E27FC236}">
                <a16:creationId xmlns:a16="http://schemas.microsoft.com/office/drawing/2014/main" id="{96A4C419-5959-41E1-8F5D-4385DE6B3C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274604"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descr="337261407_1595945624249189_124537350561193064_n">
            <a:extLst>
              <a:ext uri="{FF2B5EF4-FFF2-40B4-BE49-F238E27FC236}">
                <a16:creationId xmlns:a16="http://schemas.microsoft.com/office/drawing/2014/main" id="{D20A22A1-A97E-82CA-42CE-B32281F8FD66}"/>
              </a:ext>
            </a:extLst>
          </p:cNvPr>
          <p:cNvPicPr>
            <a:picLocks noGrp="1" noChangeAspect="1"/>
          </p:cNvPicPr>
          <p:nvPr isPhoto="1"/>
        </p:nvPicPr>
        <p:blipFill>
          <a:blip r:embed="rId3">
            <a:extLst>
              <a:ext uri="{28A0092B-C50C-407E-A947-70E740481C1C}">
                <a14:useLocalDpi xmlns:a14="http://schemas.microsoft.com/office/drawing/2010/main" val="0"/>
              </a:ext>
            </a:extLst>
          </a:blip>
          <a:stretch>
            <a:fillRect/>
          </a:stretch>
        </p:blipFill>
        <p:spPr>
          <a:xfrm>
            <a:off x="546944" y="4115503"/>
            <a:ext cx="2089084" cy="2110186"/>
          </a:xfrm>
          <a:prstGeom prst="rect">
            <a:avLst/>
          </a:prstGeom>
        </p:spPr>
      </p:pic>
      <p:pic>
        <p:nvPicPr>
          <p:cNvPr id="3" name="Picture 2" descr="337319277_735032218166732_350658588215444070_n">
            <a:extLst>
              <a:ext uri="{FF2B5EF4-FFF2-40B4-BE49-F238E27FC236}">
                <a16:creationId xmlns:a16="http://schemas.microsoft.com/office/drawing/2014/main" id="{EE950F8C-C1B9-647A-C532-B35C7A6938A7}"/>
              </a:ext>
            </a:extLst>
          </p:cNvPr>
          <p:cNvPicPr>
            <a:picLocks noGrp="1" noChangeAspect="1"/>
          </p:cNvPicPr>
          <p:nvPr isPhoto="1"/>
        </p:nvPicPr>
        <p:blipFill>
          <a:blip r:embed="rId4">
            <a:extLst>
              <a:ext uri="{28A0092B-C50C-407E-A947-70E740481C1C}">
                <a14:useLocalDpi xmlns:a14="http://schemas.microsoft.com/office/drawing/2010/main" val="0"/>
              </a:ext>
            </a:extLst>
          </a:blip>
          <a:stretch>
            <a:fillRect/>
          </a:stretch>
        </p:blipFill>
        <p:spPr>
          <a:xfrm>
            <a:off x="2890258" y="4115503"/>
            <a:ext cx="2093097" cy="2108914"/>
          </a:xfrm>
          <a:prstGeom prst="rect">
            <a:avLst/>
          </a:prstGeom>
        </p:spPr>
      </p:pic>
      <p:pic>
        <p:nvPicPr>
          <p:cNvPr id="4" name="Picture 3" descr="337235242_1855069491552639_2942699353805277438_n">
            <a:extLst>
              <a:ext uri="{FF2B5EF4-FFF2-40B4-BE49-F238E27FC236}">
                <a16:creationId xmlns:a16="http://schemas.microsoft.com/office/drawing/2014/main" id="{44E5F519-38B9-DB41-E161-514D98F2DED3}"/>
              </a:ext>
            </a:extLst>
          </p:cNvPr>
          <p:cNvPicPr>
            <a:picLocks noGrp="1" noChangeAspect="1"/>
          </p:cNvPicPr>
          <p:nvPr isPhoto="1"/>
        </p:nvPicPr>
        <p:blipFill>
          <a:blip r:embed="rId5">
            <a:extLst>
              <a:ext uri="{28A0092B-C50C-407E-A947-70E740481C1C}">
                <a14:useLocalDpi xmlns:a14="http://schemas.microsoft.com/office/drawing/2010/main" val="0"/>
              </a:ext>
            </a:extLst>
          </a:blip>
          <a:stretch>
            <a:fillRect/>
          </a:stretch>
        </p:blipFill>
        <p:spPr>
          <a:xfrm>
            <a:off x="5227672" y="4115503"/>
            <a:ext cx="2108914" cy="2108914"/>
          </a:xfrm>
          <a:prstGeom prst="rect">
            <a:avLst/>
          </a:prstGeom>
        </p:spPr>
      </p:pic>
      <p:sp>
        <p:nvSpPr>
          <p:cNvPr id="15" name="Rectangle 14">
            <a:extLst>
              <a:ext uri="{FF2B5EF4-FFF2-40B4-BE49-F238E27FC236}">
                <a16:creationId xmlns:a16="http://schemas.microsoft.com/office/drawing/2014/main" id="{DF923961-7523-4DA3-A6B8-16492042B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95712" y="4546920"/>
            <a:ext cx="3512532"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332535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D898B8EB-E53C-4E72-9817-B4BFCAD736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3" name="Freeform: Shape 12">
            <a:extLst>
              <a:ext uri="{FF2B5EF4-FFF2-40B4-BE49-F238E27FC236}">
                <a16:creationId xmlns:a16="http://schemas.microsoft.com/office/drawing/2014/main" id="{4E130362-2F35-4AB7-9EA5-DBC0F771A5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959047" cy="6858000"/>
          </a:xfrm>
          <a:custGeom>
            <a:avLst/>
            <a:gdLst>
              <a:gd name="connsiteX0" fmla="*/ 0 w 4959047"/>
              <a:gd name="connsiteY0" fmla="*/ 0 h 6858000"/>
              <a:gd name="connsiteX1" fmla="*/ 4110127 w 4959047"/>
              <a:gd name="connsiteY1" fmla="*/ 0 h 6858000"/>
              <a:gd name="connsiteX2" fmla="*/ 4179024 w 4959047"/>
              <a:gd name="connsiteY2" fmla="*/ 123368 h 6858000"/>
              <a:gd name="connsiteX3" fmla="*/ 4959047 w 4959047"/>
              <a:gd name="connsiteY3" fmla="*/ 3429000 h 6858000"/>
              <a:gd name="connsiteX4" fmla="*/ 4179024 w 4959047"/>
              <a:gd name="connsiteY4" fmla="*/ 6734633 h 6858000"/>
              <a:gd name="connsiteX5" fmla="*/ 4110127 w 4959047"/>
              <a:gd name="connsiteY5" fmla="*/ 6858000 h 6858000"/>
              <a:gd name="connsiteX6" fmla="*/ 0 w 495904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59047" h="6858000">
                <a:moveTo>
                  <a:pt x="0" y="0"/>
                </a:moveTo>
                <a:lnTo>
                  <a:pt x="4110127" y="0"/>
                </a:lnTo>
                <a:lnTo>
                  <a:pt x="4179024" y="123368"/>
                </a:lnTo>
                <a:cubicBezTo>
                  <a:pt x="4668929" y="1045156"/>
                  <a:pt x="4959047" y="2189404"/>
                  <a:pt x="4959047" y="3429000"/>
                </a:cubicBezTo>
                <a:cubicBezTo>
                  <a:pt x="4959047" y="4668597"/>
                  <a:pt x="4668929" y="5812845"/>
                  <a:pt x="4179024" y="6734633"/>
                </a:cubicBezTo>
                <a:lnTo>
                  <a:pt x="4110127" y="6858000"/>
                </a:lnTo>
                <a:lnTo>
                  <a:pt x="0" y="6858000"/>
                </a:lnTo>
                <a:close/>
              </a:path>
            </a:pathLst>
          </a:custGeom>
          <a:ln w="9525">
            <a:solidFill>
              <a:srgbClr val="EFEFEF"/>
            </a:solidFill>
          </a:ln>
          <a:effectLst>
            <a:outerShdw blurRad="88900" dist="38100" algn="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5" name="Freeform: Shape 14">
            <a:extLst>
              <a:ext uri="{FF2B5EF4-FFF2-40B4-BE49-F238E27FC236}">
                <a16:creationId xmlns:a16="http://schemas.microsoft.com/office/drawing/2014/main" id="{56BE988C-7A5B-41EC-A46C-AEA93D8D32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948887" cy="6858000"/>
          </a:xfrm>
          <a:custGeom>
            <a:avLst/>
            <a:gdLst>
              <a:gd name="connsiteX0" fmla="*/ 0 w 4948887"/>
              <a:gd name="connsiteY0" fmla="*/ 0 h 6858000"/>
              <a:gd name="connsiteX1" fmla="*/ 4099967 w 4948887"/>
              <a:gd name="connsiteY1" fmla="*/ 0 h 6858000"/>
              <a:gd name="connsiteX2" fmla="*/ 4168864 w 4948887"/>
              <a:gd name="connsiteY2" fmla="*/ 123368 h 6858000"/>
              <a:gd name="connsiteX3" fmla="*/ 4948887 w 4948887"/>
              <a:gd name="connsiteY3" fmla="*/ 3429000 h 6858000"/>
              <a:gd name="connsiteX4" fmla="*/ 4168864 w 4948887"/>
              <a:gd name="connsiteY4" fmla="*/ 6734633 h 6858000"/>
              <a:gd name="connsiteX5" fmla="*/ 4099967 w 4948887"/>
              <a:gd name="connsiteY5" fmla="*/ 6858000 h 6858000"/>
              <a:gd name="connsiteX6" fmla="*/ 0 w 494888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48887" h="6858000">
                <a:moveTo>
                  <a:pt x="0" y="0"/>
                </a:moveTo>
                <a:lnTo>
                  <a:pt x="4099967" y="0"/>
                </a:lnTo>
                <a:lnTo>
                  <a:pt x="4168864" y="123368"/>
                </a:lnTo>
                <a:cubicBezTo>
                  <a:pt x="4658769" y="1045156"/>
                  <a:pt x="4948887" y="2189404"/>
                  <a:pt x="4948887" y="3429000"/>
                </a:cubicBezTo>
                <a:cubicBezTo>
                  <a:pt x="4948887" y="4668597"/>
                  <a:pt x="4658769" y="5812845"/>
                  <a:pt x="4168864" y="6734633"/>
                </a:cubicBezTo>
                <a:lnTo>
                  <a:pt x="4099967"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055F0D4-E6FC-B058-4ECC-F69775CCBB1D}"/>
              </a:ext>
            </a:extLst>
          </p:cNvPr>
          <p:cNvSpPr>
            <a:spLocks noGrp="1"/>
          </p:cNvSpPr>
          <p:nvPr>
            <p:ph type="title"/>
          </p:nvPr>
        </p:nvSpPr>
        <p:spPr>
          <a:xfrm>
            <a:off x="475488" y="1124712"/>
            <a:ext cx="4023360" cy="3200400"/>
          </a:xfrm>
        </p:spPr>
        <p:txBody>
          <a:bodyPr vert="horz" lIns="91440" tIns="45720" rIns="91440" bIns="45720" rtlCol="0" anchor="b">
            <a:normAutofit/>
          </a:bodyPr>
          <a:lstStyle/>
          <a:p>
            <a:r>
              <a:rPr lang="en-US" sz="4800"/>
              <a:t>Because if they are happy, then everyone is happy</a:t>
            </a:r>
          </a:p>
        </p:txBody>
      </p:sp>
      <p:sp>
        <p:nvSpPr>
          <p:cNvPr id="17" name="Rectangle 16">
            <a:extLst>
              <a:ext uri="{FF2B5EF4-FFF2-40B4-BE49-F238E27FC236}">
                <a16:creationId xmlns:a16="http://schemas.microsoft.com/office/drawing/2014/main" id="{E3CB1EC0-40A9-4D5E-B7E2-6E3423CE28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336629107_1020286272285446_9187379387177623918_n">
            <a:extLst>
              <a:ext uri="{FF2B5EF4-FFF2-40B4-BE49-F238E27FC236}">
                <a16:creationId xmlns:a16="http://schemas.microsoft.com/office/drawing/2014/main" id="{8BF1CC3A-8DD4-A363-1F63-8BD029F51E60}"/>
              </a:ext>
            </a:extLst>
          </p:cNvPr>
          <p:cNvPicPr>
            <a:picLocks noGrp="1" noChangeAspect="1"/>
          </p:cNvPicPr>
          <p:nvPr isPhoto="1"/>
        </p:nvPicPr>
        <p:blipFill>
          <a:blip r:embed="rId2">
            <a:extLst>
              <a:ext uri="{28A0092B-C50C-407E-A947-70E740481C1C}">
                <a14:useLocalDpi xmlns:a14="http://schemas.microsoft.com/office/drawing/2010/main" val="0"/>
              </a:ext>
            </a:extLst>
          </a:blip>
          <a:stretch>
            <a:fillRect/>
          </a:stretch>
        </p:blipFill>
        <p:spPr>
          <a:xfrm>
            <a:off x="5703814" y="625682"/>
            <a:ext cx="2576596" cy="2670048"/>
          </a:xfrm>
          <a:prstGeom prst="rect">
            <a:avLst/>
          </a:prstGeom>
        </p:spPr>
      </p:pic>
      <p:pic>
        <p:nvPicPr>
          <p:cNvPr id="4" name="Picture 3" descr="337193401_592594596101866_8008318215474937597_n">
            <a:extLst>
              <a:ext uri="{FF2B5EF4-FFF2-40B4-BE49-F238E27FC236}">
                <a16:creationId xmlns:a16="http://schemas.microsoft.com/office/drawing/2014/main" id="{49A41636-230D-5D8B-798F-A491E6E51526}"/>
              </a:ext>
            </a:extLst>
          </p:cNvPr>
          <p:cNvPicPr>
            <a:picLocks noGrp="1" noChangeAspect="1"/>
          </p:cNvPicPr>
          <p:nvPr isPhoto="1"/>
        </p:nvPicPr>
        <p:blipFill>
          <a:blip r:embed="rId3">
            <a:extLst>
              <a:ext uri="{28A0092B-C50C-407E-A947-70E740481C1C}">
                <a14:useLocalDpi xmlns:a14="http://schemas.microsoft.com/office/drawing/2010/main" val="0"/>
              </a:ext>
            </a:extLst>
          </a:blip>
          <a:stretch>
            <a:fillRect/>
          </a:stretch>
        </p:blipFill>
        <p:spPr>
          <a:xfrm>
            <a:off x="8985206" y="625682"/>
            <a:ext cx="2676739" cy="2670048"/>
          </a:xfrm>
          <a:prstGeom prst="rect">
            <a:avLst/>
          </a:prstGeom>
        </p:spPr>
      </p:pic>
      <p:sp>
        <p:nvSpPr>
          <p:cNvPr id="19" name="Rectangle 18">
            <a:extLst>
              <a:ext uri="{FF2B5EF4-FFF2-40B4-BE49-F238E27FC236}">
                <a16:creationId xmlns:a16="http://schemas.microsoft.com/office/drawing/2014/main" id="{DCBE52EF-2889-423F-947C-0E44A760D6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402336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descr="337123368_155702844074536_6634235177755684998_n">
            <a:extLst>
              <a:ext uri="{FF2B5EF4-FFF2-40B4-BE49-F238E27FC236}">
                <a16:creationId xmlns:a16="http://schemas.microsoft.com/office/drawing/2014/main" id="{9FC171BD-69DF-9DFB-7C45-00A0D9C10EA4}"/>
              </a:ext>
            </a:extLst>
          </p:cNvPr>
          <p:cNvPicPr>
            <a:picLocks noGrp="1" noChangeAspect="1"/>
          </p:cNvPicPr>
          <p:nvPr isPhoto="1"/>
        </p:nvPicPr>
        <p:blipFill>
          <a:blip r:embed="rId4">
            <a:extLst>
              <a:ext uri="{28A0092B-C50C-407E-A947-70E740481C1C}">
                <a14:useLocalDpi xmlns:a14="http://schemas.microsoft.com/office/drawing/2010/main" val="0"/>
              </a:ext>
            </a:extLst>
          </a:blip>
          <a:stretch>
            <a:fillRect/>
          </a:stretch>
        </p:blipFill>
        <p:spPr>
          <a:xfrm>
            <a:off x="5653742" y="3388059"/>
            <a:ext cx="2676739" cy="2670048"/>
          </a:xfrm>
          <a:prstGeom prst="rect">
            <a:avLst/>
          </a:prstGeom>
        </p:spPr>
      </p:pic>
      <p:pic>
        <p:nvPicPr>
          <p:cNvPr id="6" name="Picture 5" descr="336595363_789160085874391_7322911397578175566_n">
            <a:extLst>
              <a:ext uri="{FF2B5EF4-FFF2-40B4-BE49-F238E27FC236}">
                <a16:creationId xmlns:a16="http://schemas.microsoft.com/office/drawing/2014/main" id="{D9CC7AFA-4114-1859-BCB5-E1F37C16C4B1}"/>
              </a:ext>
            </a:extLst>
          </p:cNvPr>
          <p:cNvPicPr>
            <a:picLocks noGrp="1" noChangeAspect="1"/>
          </p:cNvPicPr>
          <p:nvPr isPhoto="1"/>
        </p:nvPicPr>
        <p:blipFill>
          <a:blip r:embed="rId5">
            <a:extLst>
              <a:ext uri="{28A0092B-C50C-407E-A947-70E740481C1C}">
                <a14:useLocalDpi xmlns:a14="http://schemas.microsoft.com/office/drawing/2010/main" val="0"/>
              </a:ext>
            </a:extLst>
          </a:blip>
          <a:stretch>
            <a:fillRect/>
          </a:stretch>
        </p:blipFill>
        <p:spPr>
          <a:xfrm>
            <a:off x="8706042" y="3529767"/>
            <a:ext cx="3236976" cy="2395362"/>
          </a:xfrm>
          <a:prstGeom prst="rect">
            <a:avLst/>
          </a:prstGeom>
        </p:spPr>
      </p:pic>
    </p:spTree>
    <p:extLst>
      <p:ext uri="{BB962C8B-B14F-4D97-AF65-F5344CB8AC3E}">
        <p14:creationId xmlns:p14="http://schemas.microsoft.com/office/powerpoint/2010/main" val="16209990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72018E1B-E0B9-4440-AFF3-4112E50A27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F46EE260-32B4-E706-F7AD-FE883AED9903}"/>
              </a:ext>
            </a:extLst>
          </p:cNvPr>
          <p:cNvSpPr txBox="1"/>
          <p:nvPr/>
        </p:nvSpPr>
        <p:spPr>
          <a:xfrm>
            <a:off x="161059" y="176646"/>
            <a:ext cx="11824855" cy="6232475"/>
          </a:xfrm>
          <a:prstGeom prst="rect">
            <a:avLst/>
          </a:prstGeom>
          <a:noFill/>
        </p:spPr>
        <p:txBody>
          <a:bodyPr wrap="square" rtlCol="0">
            <a:spAutoFit/>
          </a:bodyPr>
          <a:lstStyle/>
          <a:p>
            <a:r>
              <a:rPr lang="en-GB" sz="1900" dirty="0">
                <a:effectLst/>
                <a:latin typeface="Calibri Light" panose="020F0302020204030204" pitchFamily="34" charset="0"/>
              </a:rPr>
              <a:t>“Our aim is for a maximum of 15 people with 3 guides please. Electric bikes for all participants. Rough format is for guests to travel to Scotland on the Friday with dinner in the evening. We like the concept of </a:t>
            </a:r>
            <a:r>
              <a:rPr lang="en-GB" sz="1900" dirty="0" err="1">
                <a:effectLst/>
                <a:latin typeface="Calibri Light" panose="020F0302020204030204" pitchFamily="34" charset="0"/>
              </a:rPr>
              <a:t>Ballintaggart</a:t>
            </a:r>
            <a:r>
              <a:rPr lang="en-GB" sz="1900" dirty="0">
                <a:effectLst/>
                <a:latin typeface="Calibri Light" panose="020F0302020204030204" pitchFamily="34" charset="0"/>
              </a:rPr>
              <a:t> Farm and linking with a chef/cooking session, and staying at Persie House.  On the Saturday, activities followed by evening dinner.  Sunday will see the guests travelling back south.” London</a:t>
            </a:r>
            <a:br>
              <a:rPr lang="en-GB" sz="1900" dirty="0">
                <a:effectLst/>
                <a:latin typeface="Calibri Light" panose="020F0302020204030204" pitchFamily="34" charset="0"/>
              </a:rPr>
            </a:br>
            <a:br>
              <a:rPr lang="en-GB" sz="1900" dirty="0">
                <a:effectLst/>
                <a:latin typeface="Calibri Light" panose="020F0302020204030204" pitchFamily="34" charset="0"/>
              </a:rPr>
            </a:br>
            <a:r>
              <a:rPr lang="en-GB" sz="1900" dirty="0">
                <a:effectLst/>
                <a:latin typeface="Calibri Light" panose="020F0302020204030204" pitchFamily="34" charset="0"/>
              </a:rPr>
              <a:t>“</a:t>
            </a:r>
            <a:r>
              <a:rPr lang="en-GB" sz="1900" dirty="0"/>
              <a:t>It was so nice to meet with you last week! I had a chance to meet with Victoria at Dewar’s and we managed to find a time-slot which would give us time for a longer tour with picnic option. Perhaps I will choose to take the opportunity to go by Queens View on our way to Aberfeldy. I definitely prefer </a:t>
            </a:r>
            <a:r>
              <a:rPr lang="en-GB" sz="1900" dirty="0" err="1"/>
              <a:t>Balnakeilly</a:t>
            </a:r>
            <a:r>
              <a:rPr lang="en-GB" sz="1900" dirty="0"/>
              <a:t> - THANK YOU ADAM for connecting me to George Goldsmith! =) However – if client chooses to stay at the accommodation in Alyth I think we would like to limit transportations and have the bike/hike in Dunkeld” Sweden</a:t>
            </a:r>
            <a:br>
              <a:rPr lang="en-GB" sz="1900" dirty="0"/>
            </a:br>
            <a:r>
              <a:rPr lang="en-GB" sz="1900" dirty="0"/>
              <a:t> </a:t>
            </a:r>
            <a:br>
              <a:rPr lang="en-GB" sz="1900" dirty="0"/>
            </a:br>
            <a:r>
              <a:rPr lang="en-GB" sz="1900" dirty="0"/>
              <a:t>“If we choose Dunkeld as the starting point, or Ben and George at the Bunkhouse in </a:t>
            </a:r>
            <a:r>
              <a:rPr lang="en-GB" sz="1900" dirty="0" err="1"/>
              <a:t>Logierait</a:t>
            </a:r>
            <a:r>
              <a:rPr lang="en-GB" sz="1900" dirty="0"/>
              <a:t>, I think we will have a private tasting with Will from Wee Whisky Box who will come to our accommodation after the bike/hike. (Thanks Adam for the introduction with Will!)” America</a:t>
            </a:r>
            <a:br>
              <a:rPr lang="en-GB" sz="1900" dirty="0"/>
            </a:br>
            <a:br>
              <a:rPr lang="en-GB" sz="1900" dirty="0"/>
            </a:br>
            <a:r>
              <a:rPr lang="en-GB" sz="1900" dirty="0"/>
              <a:t>“… No problem, I have a great option where we can leave our van with a fridge / freezer so if the weather is good we can set some drinks and even ice creams in it. Sadly it doesn't look like we can squeeze a whisky tasting in, although I often pop a bottle in the guide bag for a 'wee nip' for everyone at Pine Cone Point and the Loch </a:t>
            </a:r>
            <a:r>
              <a:rPr lang="en-GB" sz="1900" dirty="0" err="1"/>
              <a:t>Ordie</a:t>
            </a:r>
            <a:r>
              <a:rPr lang="en-GB" sz="1900" dirty="0"/>
              <a:t> Viewpoint. This would mean a lunch back in Dunkeld, and we will get this arranged prior to departure. We can arrange toasties and coffees to for this. It also allows for any changes in weather too. Adam”</a:t>
            </a:r>
            <a:br>
              <a:rPr lang="en-GB" sz="1900" dirty="0">
                <a:effectLst/>
                <a:latin typeface="Calibri Light" panose="020F0302020204030204" pitchFamily="34" charset="0"/>
              </a:rPr>
            </a:br>
            <a:endParaRPr lang="en-GB" sz="1900" dirty="0"/>
          </a:p>
        </p:txBody>
      </p:sp>
      <p:pic>
        <p:nvPicPr>
          <p:cNvPr id="1025" name="Picture 1">
            <a:extLst>
              <a:ext uri="{FF2B5EF4-FFF2-40B4-BE49-F238E27FC236}">
                <a16:creationId xmlns:a16="http://schemas.microsoft.com/office/drawing/2014/main" id="{C8DA3C36-B1F1-9484-1A8A-8BC64CD091C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762000" cy="76200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0B4037AB-764B-111D-5431-4918F9B0105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525" cy="95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229265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75BDD038-F345-433A-B715-30DEEC1529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0B89AF2A-4ED1-4E6B-907C-ED98F10E75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9B3953C-15F9-3A0A-5903-19758A9A8D8C}"/>
              </a:ext>
            </a:extLst>
          </p:cNvPr>
          <p:cNvSpPr>
            <a:spLocks noGrp="1"/>
          </p:cNvSpPr>
          <p:nvPr>
            <p:ph type="title"/>
          </p:nvPr>
        </p:nvSpPr>
        <p:spPr>
          <a:xfrm>
            <a:off x="924233" y="5073445"/>
            <a:ext cx="6857999" cy="770719"/>
          </a:xfrm>
        </p:spPr>
        <p:txBody>
          <a:bodyPr vert="horz" lIns="91440" tIns="45720" rIns="91440" bIns="45720" rtlCol="0" anchor="b">
            <a:normAutofit/>
          </a:bodyPr>
          <a:lstStyle/>
          <a:p>
            <a:r>
              <a:rPr lang="en-US" sz="3600" kern="1200" dirty="0">
                <a:solidFill>
                  <a:schemeClr val="tx1"/>
                </a:solidFill>
                <a:latin typeface="+mj-lt"/>
                <a:ea typeface="+mj-ea"/>
                <a:cs typeface="+mj-cs"/>
              </a:rPr>
              <a:t>Bespoke Guided Trips</a:t>
            </a:r>
          </a:p>
        </p:txBody>
      </p:sp>
      <p:pic>
        <p:nvPicPr>
          <p:cNvPr id="3" name="Picture 2" descr="327691346_944136976938471_2969455746284674677_n">
            <a:extLst>
              <a:ext uri="{FF2B5EF4-FFF2-40B4-BE49-F238E27FC236}">
                <a16:creationId xmlns:a16="http://schemas.microsoft.com/office/drawing/2014/main" id="{83CC8B2B-FD0A-02BF-7A53-38943EA1A097}"/>
              </a:ext>
            </a:extLst>
          </p:cNvPr>
          <p:cNvPicPr>
            <a:picLocks noGrp="1" noChangeAspect="1"/>
          </p:cNvPicPr>
          <p:nvPr isPhoto="1"/>
        </p:nvPicPr>
        <p:blipFill rotWithShape="1">
          <a:blip r:embed="rId2">
            <a:extLst>
              <a:ext uri="{28A0092B-C50C-407E-A947-70E740481C1C}">
                <a14:useLocalDpi xmlns:a14="http://schemas.microsoft.com/office/drawing/2010/main" val="0"/>
              </a:ext>
            </a:extLst>
          </a:blip>
          <a:srcRect l="25495" r="25495" b="-1"/>
          <a:stretch/>
        </p:blipFill>
        <p:spPr>
          <a:xfrm>
            <a:off x="3057846" y="-13662"/>
            <a:ext cx="3067990" cy="4616794"/>
          </a:xfrm>
          <a:custGeom>
            <a:avLst/>
            <a:gdLst/>
            <a:ahLst/>
            <a:cxnLst/>
            <a:rect l="l" t="t" r="r" b="b"/>
            <a:pathLst>
              <a:path w="3067990" h="4616794">
                <a:moveTo>
                  <a:pt x="0" y="0"/>
                </a:moveTo>
                <a:lnTo>
                  <a:pt x="3067990" y="0"/>
                </a:lnTo>
                <a:lnTo>
                  <a:pt x="3067990" y="4616421"/>
                </a:lnTo>
                <a:lnTo>
                  <a:pt x="3000906" y="4616794"/>
                </a:lnTo>
                <a:lnTo>
                  <a:pt x="2972250" y="4614025"/>
                </a:lnTo>
                <a:cubicBezTo>
                  <a:pt x="2962120" y="4616092"/>
                  <a:pt x="2951989" y="4604037"/>
                  <a:pt x="2941859" y="4606104"/>
                </a:cubicBezTo>
                <a:lnTo>
                  <a:pt x="2894107" y="4602170"/>
                </a:lnTo>
                <a:cubicBezTo>
                  <a:pt x="2873034" y="4581836"/>
                  <a:pt x="2869193" y="4602435"/>
                  <a:pt x="2854257" y="4597077"/>
                </a:cubicBezTo>
                <a:cubicBezTo>
                  <a:pt x="2828604" y="4586072"/>
                  <a:pt x="2823319" y="4587134"/>
                  <a:pt x="2797428" y="4577083"/>
                </a:cubicBezTo>
                <a:cubicBezTo>
                  <a:pt x="2784423" y="4578854"/>
                  <a:pt x="2770248" y="4573660"/>
                  <a:pt x="2757555" y="4577211"/>
                </a:cubicBezTo>
                <a:lnTo>
                  <a:pt x="2722664" y="4575516"/>
                </a:lnTo>
                <a:lnTo>
                  <a:pt x="2686700" y="4579436"/>
                </a:lnTo>
                <a:lnTo>
                  <a:pt x="2649051" y="4590851"/>
                </a:lnTo>
                <a:cubicBezTo>
                  <a:pt x="2634424" y="4591611"/>
                  <a:pt x="2618884" y="4590616"/>
                  <a:pt x="2602008" y="4586807"/>
                </a:cubicBezTo>
                <a:cubicBezTo>
                  <a:pt x="2588795" y="4584785"/>
                  <a:pt x="2590198" y="4581679"/>
                  <a:pt x="2553187" y="4576612"/>
                </a:cubicBezTo>
                <a:cubicBezTo>
                  <a:pt x="2516176" y="4571544"/>
                  <a:pt x="2419368" y="4560523"/>
                  <a:pt x="2379944" y="4556404"/>
                </a:cubicBezTo>
                <a:cubicBezTo>
                  <a:pt x="2340520" y="4552286"/>
                  <a:pt x="2355516" y="4555975"/>
                  <a:pt x="2333229" y="4554006"/>
                </a:cubicBezTo>
                <a:cubicBezTo>
                  <a:pt x="2310943" y="4552037"/>
                  <a:pt x="2272361" y="4544062"/>
                  <a:pt x="2246228" y="4544592"/>
                </a:cubicBezTo>
                <a:cubicBezTo>
                  <a:pt x="2227084" y="4544840"/>
                  <a:pt x="2214877" y="4554623"/>
                  <a:pt x="2194084" y="4550124"/>
                </a:cubicBezTo>
                <a:cubicBezTo>
                  <a:pt x="2173819" y="4565400"/>
                  <a:pt x="2120858" y="4529368"/>
                  <a:pt x="2122173" y="4551115"/>
                </a:cubicBezTo>
                <a:cubicBezTo>
                  <a:pt x="2103245" y="4538654"/>
                  <a:pt x="2081494" y="4540178"/>
                  <a:pt x="2059358" y="4545242"/>
                </a:cubicBezTo>
                <a:lnTo>
                  <a:pt x="2035061" y="4551794"/>
                </a:lnTo>
                <a:lnTo>
                  <a:pt x="1953233" y="4547925"/>
                </a:lnTo>
                <a:lnTo>
                  <a:pt x="1946445" y="4553172"/>
                </a:lnTo>
                <a:lnTo>
                  <a:pt x="1929934" y="4554324"/>
                </a:lnTo>
                <a:lnTo>
                  <a:pt x="1923819" y="4555038"/>
                </a:lnTo>
                <a:lnTo>
                  <a:pt x="1920026" y="4552518"/>
                </a:lnTo>
                <a:cubicBezTo>
                  <a:pt x="1917776" y="4551386"/>
                  <a:pt x="1916103" y="4551310"/>
                  <a:pt x="1914899" y="4553152"/>
                </a:cubicBezTo>
                <a:cubicBezTo>
                  <a:pt x="1914710" y="4554150"/>
                  <a:pt x="1914522" y="4555147"/>
                  <a:pt x="1914332" y="4556144"/>
                </a:cubicBezTo>
                <a:lnTo>
                  <a:pt x="1882048" y="4559910"/>
                </a:lnTo>
                <a:lnTo>
                  <a:pt x="1649952" y="4565527"/>
                </a:lnTo>
                <a:cubicBezTo>
                  <a:pt x="1546877" y="4600708"/>
                  <a:pt x="1418821" y="4554985"/>
                  <a:pt x="1305072" y="4567061"/>
                </a:cubicBezTo>
                <a:cubicBezTo>
                  <a:pt x="1280261" y="4557333"/>
                  <a:pt x="1302176" y="4558540"/>
                  <a:pt x="1243254" y="4571143"/>
                </a:cubicBezTo>
                <a:cubicBezTo>
                  <a:pt x="1210584" y="4564151"/>
                  <a:pt x="1143994" y="4561068"/>
                  <a:pt x="1107683" y="4558193"/>
                </a:cubicBezTo>
                <a:cubicBezTo>
                  <a:pt x="1073102" y="4550629"/>
                  <a:pt x="1071748" y="4546366"/>
                  <a:pt x="1049893" y="4539884"/>
                </a:cubicBezTo>
                <a:cubicBezTo>
                  <a:pt x="1028038" y="4533401"/>
                  <a:pt x="1037691" y="4534947"/>
                  <a:pt x="994206" y="4533420"/>
                </a:cubicBezTo>
                <a:cubicBezTo>
                  <a:pt x="958901" y="4528712"/>
                  <a:pt x="875207" y="4522680"/>
                  <a:pt x="841592" y="4522231"/>
                </a:cubicBezTo>
                <a:cubicBezTo>
                  <a:pt x="807977" y="4521782"/>
                  <a:pt x="805424" y="4517118"/>
                  <a:pt x="774862" y="4516600"/>
                </a:cubicBezTo>
                <a:cubicBezTo>
                  <a:pt x="750315" y="4523644"/>
                  <a:pt x="671398" y="4522624"/>
                  <a:pt x="654689" y="4508536"/>
                </a:cubicBezTo>
                <a:cubicBezTo>
                  <a:pt x="637868" y="4505459"/>
                  <a:pt x="619334" y="4510410"/>
                  <a:pt x="609821" y="4495335"/>
                </a:cubicBezTo>
                <a:cubicBezTo>
                  <a:pt x="594967" y="4477187"/>
                  <a:pt x="569778" y="4482863"/>
                  <a:pt x="546639" y="4483715"/>
                </a:cubicBezTo>
                <a:cubicBezTo>
                  <a:pt x="511551" y="4480605"/>
                  <a:pt x="483864" y="4467978"/>
                  <a:pt x="448444" y="4468067"/>
                </a:cubicBezTo>
                <a:cubicBezTo>
                  <a:pt x="415629" y="4464821"/>
                  <a:pt x="430775" y="4468600"/>
                  <a:pt x="355452" y="4463696"/>
                </a:cubicBezTo>
                <a:cubicBezTo>
                  <a:pt x="313474" y="4466598"/>
                  <a:pt x="251919" y="4449601"/>
                  <a:pt x="214765" y="4450435"/>
                </a:cubicBezTo>
                <a:cubicBezTo>
                  <a:pt x="212316" y="4447431"/>
                  <a:pt x="185091" y="4449077"/>
                  <a:pt x="163935" y="4448100"/>
                </a:cubicBezTo>
                <a:cubicBezTo>
                  <a:pt x="142779" y="4447123"/>
                  <a:pt x="108889" y="4432016"/>
                  <a:pt x="87830" y="4444571"/>
                </a:cubicBezTo>
                <a:lnTo>
                  <a:pt x="0" y="4433387"/>
                </a:lnTo>
                <a:close/>
              </a:path>
            </a:pathLst>
          </a:custGeom>
        </p:spPr>
      </p:pic>
      <p:pic>
        <p:nvPicPr>
          <p:cNvPr id="5" name="Picture 4" descr="328437467_3009406139354077_1446600164212614823_n">
            <a:extLst>
              <a:ext uri="{FF2B5EF4-FFF2-40B4-BE49-F238E27FC236}">
                <a16:creationId xmlns:a16="http://schemas.microsoft.com/office/drawing/2014/main" id="{5F63DA8D-747E-EFD9-D879-2602FFE63679}"/>
              </a:ext>
            </a:extLst>
          </p:cNvPr>
          <p:cNvPicPr>
            <a:picLocks noGrp="1" noChangeAspect="1"/>
          </p:cNvPicPr>
          <p:nvPr isPhoto="1"/>
        </p:nvPicPr>
        <p:blipFill rotWithShape="1">
          <a:blip r:embed="rId3">
            <a:extLst>
              <a:ext uri="{28A0092B-C50C-407E-A947-70E740481C1C}">
                <a14:useLocalDpi xmlns:a14="http://schemas.microsoft.com/office/drawing/2010/main" val="0"/>
              </a:ext>
            </a:extLst>
          </a:blip>
          <a:srcRect l="18190" r="38445" b="-2"/>
          <a:stretch/>
        </p:blipFill>
        <p:spPr>
          <a:xfrm>
            <a:off x="9124010" y="469558"/>
            <a:ext cx="3067990" cy="5306208"/>
          </a:xfrm>
          <a:custGeom>
            <a:avLst/>
            <a:gdLst/>
            <a:ahLst/>
            <a:cxnLst/>
            <a:rect l="l" t="t" r="r" b="b"/>
            <a:pathLst>
              <a:path w="3067990" h="5306208">
                <a:moveTo>
                  <a:pt x="0" y="0"/>
                </a:moveTo>
                <a:lnTo>
                  <a:pt x="17679" y="2197"/>
                </a:lnTo>
                <a:cubicBezTo>
                  <a:pt x="33325" y="5267"/>
                  <a:pt x="40061" y="9492"/>
                  <a:pt x="55160" y="6949"/>
                </a:cubicBezTo>
                <a:cubicBezTo>
                  <a:pt x="89097" y="9134"/>
                  <a:pt x="67611" y="25176"/>
                  <a:pt x="106767" y="12259"/>
                </a:cubicBezTo>
                <a:cubicBezTo>
                  <a:pt x="96065" y="25995"/>
                  <a:pt x="125167" y="8533"/>
                  <a:pt x="145303" y="19592"/>
                </a:cubicBezTo>
                <a:cubicBezTo>
                  <a:pt x="173545" y="11438"/>
                  <a:pt x="202580" y="21709"/>
                  <a:pt x="219723" y="22905"/>
                </a:cubicBezTo>
                <a:cubicBezTo>
                  <a:pt x="236866" y="24101"/>
                  <a:pt x="223601" y="27862"/>
                  <a:pt x="248161" y="26769"/>
                </a:cubicBezTo>
                <a:lnTo>
                  <a:pt x="282845" y="32305"/>
                </a:lnTo>
                <a:cubicBezTo>
                  <a:pt x="281034" y="27734"/>
                  <a:pt x="286052" y="29081"/>
                  <a:pt x="299813" y="29796"/>
                </a:cubicBezTo>
                <a:lnTo>
                  <a:pt x="336771" y="25722"/>
                </a:lnTo>
                <a:lnTo>
                  <a:pt x="362133" y="29831"/>
                </a:lnTo>
                <a:cubicBezTo>
                  <a:pt x="365533" y="29692"/>
                  <a:pt x="389709" y="25218"/>
                  <a:pt x="389224" y="21707"/>
                </a:cubicBezTo>
                <a:cubicBezTo>
                  <a:pt x="415674" y="36435"/>
                  <a:pt x="418321" y="27183"/>
                  <a:pt x="445444" y="23429"/>
                </a:cubicBezTo>
                <a:cubicBezTo>
                  <a:pt x="468699" y="24812"/>
                  <a:pt x="448654" y="25277"/>
                  <a:pt x="504850" y="27017"/>
                </a:cubicBezTo>
                <a:cubicBezTo>
                  <a:pt x="526726" y="43186"/>
                  <a:pt x="511000" y="15298"/>
                  <a:pt x="553940" y="37940"/>
                </a:cubicBezTo>
                <a:cubicBezTo>
                  <a:pt x="556042" y="36175"/>
                  <a:pt x="582552" y="37794"/>
                  <a:pt x="596427" y="39569"/>
                </a:cubicBezTo>
                <a:cubicBezTo>
                  <a:pt x="610302" y="41344"/>
                  <a:pt x="622838" y="39181"/>
                  <a:pt x="637193" y="48593"/>
                </a:cubicBezTo>
                <a:cubicBezTo>
                  <a:pt x="647681" y="51488"/>
                  <a:pt x="628938" y="47251"/>
                  <a:pt x="661736" y="52178"/>
                </a:cubicBezTo>
                <a:cubicBezTo>
                  <a:pt x="694534" y="57105"/>
                  <a:pt x="801438" y="73787"/>
                  <a:pt x="833982" y="78153"/>
                </a:cubicBezTo>
                <a:cubicBezTo>
                  <a:pt x="866526" y="82519"/>
                  <a:pt x="843637" y="85083"/>
                  <a:pt x="856998" y="85516"/>
                </a:cubicBezTo>
                <a:cubicBezTo>
                  <a:pt x="870359" y="85949"/>
                  <a:pt x="899128" y="78883"/>
                  <a:pt x="914148" y="80753"/>
                </a:cubicBezTo>
                <a:cubicBezTo>
                  <a:pt x="933004" y="82659"/>
                  <a:pt x="935800" y="89960"/>
                  <a:pt x="947118" y="89591"/>
                </a:cubicBezTo>
                <a:cubicBezTo>
                  <a:pt x="957582" y="79374"/>
                  <a:pt x="968693" y="79487"/>
                  <a:pt x="986819" y="85683"/>
                </a:cubicBezTo>
                <a:cubicBezTo>
                  <a:pt x="1020632" y="88467"/>
                  <a:pt x="1020659" y="77957"/>
                  <a:pt x="1053312" y="79472"/>
                </a:cubicBezTo>
                <a:cubicBezTo>
                  <a:pt x="1067641" y="78893"/>
                  <a:pt x="1075307" y="82187"/>
                  <a:pt x="1099213" y="78913"/>
                </a:cubicBezTo>
                <a:cubicBezTo>
                  <a:pt x="1116234" y="79611"/>
                  <a:pt x="1150433" y="81367"/>
                  <a:pt x="1173478" y="71085"/>
                </a:cubicBezTo>
                <a:cubicBezTo>
                  <a:pt x="1198473" y="69776"/>
                  <a:pt x="1180321" y="69312"/>
                  <a:pt x="1207601" y="71902"/>
                </a:cubicBezTo>
                <a:cubicBezTo>
                  <a:pt x="1240927" y="72420"/>
                  <a:pt x="1254799" y="66189"/>
                  <a:pt x="1274057" y="67671"/>
                </a:cubicBezTo>
                <a:cubicBezTo>
                  <a:pt x="1286597" y="63416"/>
                  <a:pt x="1272395" y="68487"/>
                  <a:pt x="1320593" y="63146"/>
                </a:cubicBezTo>
                <a:cubicBezTo>
                  <a:pt x="1339695" y="72605"/>
                  <a:pt x="1356035" y="59669"/>
                  <a:pt x="1372380" y="61707"/>
                </a:cubicBezTo>
                <a:cubicBezTo>
                  <a:pt x="1398302" y="60673"/>
                  <a:pt x="1462014" y="60786"/>
                  <a:pt x="1485648" y="59322"/>
                </a:cubicBezTo>
                <a:cubicBezTo>
                  <a:pt x="1509282" y="57858"/>
                  <a:pt x="1484126" y="55677"/>
                  <a:pt x="1514187" y="52925"/>
                </a:cubicBezTo>
                <a:cubicBezTo>
                  <a:pt x="1569555" y="65174"/>
                  <a:pt x="1600453" y="43129"/>
                  <a:pt x="1656491" y="40431"/>
                </a:cubicBezTo>
                <a:cubicBezTo>
                  <a:pt x="1690508" y="23359"/>
                  <a:pt x="1714615" y="41093"/>
                  <a:pt x="1751810" y="28028"/>
                </a:cubicBezTo>
                <a:cubicBezTo>
                  <a:pt x="1776981" y="24033"/>
                  <a:pt x="1780637" y="27850"/>
                  <a:pt x="1794814" y="25985"/>
                </a:cubicBezTo>
                <a:cubicBezTo>
                  <a:pt x="1808991" y="24120"/>
                  <a:pt x="1824981" y="19624"/>
                  <a:pt x="1836873" y="16837"/>
                </a:cubicBezTo>
                <a:cubicBezTo>
                  <a:pt x="1843238" y="20475"/>
                  <a:pt x="1892709" y="14065"/>
                  <a:pt x="1891567" y="9261"/>
                </a:cubicBezTo>
                <a:cubicBezTo>
                  <a:pt x="1898917" y="10907"/>
                  <a:pt x="1919236" y="17279"/>
                  <a:pt x="1921530" y="9673"/>
                </a:cubicBezTo>
                <a:cubicBezTo>
                  <a:pt x="1959058" y="9592"/>
                  <a:pt x="1980141" y="8525"/>
                  <a:pt x="2012969" y="18663"/>
                </a:cubicBezTo>
                <a:cubicBezTo>
                  <a:pt x="2036300" y="22440"/>
                  <a:pt x="2020005" y="20413"/>
                  <a:pt x="2034526" y="22810"/>
                </a:cubicBezTo>
                <a:cubicBezTo>
                  <a:pt x="2049047" y="25207"/>
                  <a:pt x="2073237" y="20913"/>
                  <a:pt x="2096919" y="20343"/>
                </a:cubicBezTo>
                <a:cubicBezTo>
                  <a:pt x="2120930" y="20475"/>
                  <a:pt x="2148905" y="24557"/>
                  <a:pt x="2166686" y="25985"/>
                </a:cubicBezTo>
                <a:cubicBezTo>
                  <a:pt x="2184467" y="27413"/>
                  <a:pt x="2188709" y="27070"/>
                  <a:pt x="2203604" y="28912"/>
                </a:cubicBezTo>
                <a:cubicBezTo>
                  <a:pt x="2228460" y="25462"/>
                  <a:pt x="2249347" y="27280"/>
                  <a:pt x="2267962" y="34655"/>
                </a:cubicBezTo>
                <a:cubicBezTo>
                  <a:pt x="2282447" y="36548"/>
                  <a:pt x="2275023" y="40857"/>
                  <a:pt x="2285749" y="42654"/>
                </a:cubicBezTo>
                <a:cubicBezTo>
                  <a:pt x="2296475" y="44451"/>
                  <a:pt x="2303314" y="36327"/>
                  <a:pt x="2332319" y="38293"/>
                </a:cubicBezTo>
                <a:cubicBezTo>
                  <a:pt x="2342638" y="38690"/>
                  <a:pt x="2342293" y="46311"/>
                  <a:pt x="2364330" y="47416"/>
                </a:cubicBezTo>
                <a:cubicBezTo>
                  <a:pt x="2386367" y="48521"/>
                  <a:pt x="2474972" y="53278"/>
                  <a:pt x="2507404" y="54450"/>
                </a:cubicBezTo>
                <a:cubicBezTo>
                  <a:pt x="2539836" y="55622"/>
                  <a:pt x="2526706" y="52404"/>
                  <a:pt x="2542253" y="52069"/>
                </a:cubicBezTo>
                <a:cubicBezTo>
                  <a:pt x="2557800" y="51734"/>
                  <a:pt x="2576193" y="43331"/>
                  <a:pt x="2600687" y="52438"/>
                </a:cubicBezTo>
                <a:cubicBezTo>
                  <a:pt x="2619009" y="47593"/>
                  <a:pt x="2619480" y="58712"/>
                  <a:pt x="2639796" y="61580"/>
                </a:cubicBezTo>
                <a:cubicBezTo>
                  <a:pt x="2651005" y="65638"/>
                  <a:pt x="2665035" y="64461"/>
                  <a:pt x="2674289" y="67260"/>
                </a:cubicBezTo>
                <a:cubicBezTo>
                  <a:pt x="2683543" y="70059"/>
                  <a:pt x="2690859" y="70563"/>
                  <a:pt x="2697705" y="73610"/>
                </a:cubicBezTo>
                <a:cubicBezTo>
                  <a:pt x="2704551" y="76657"/>
                  <a:pt x="2706632" y="82764"/>
                  <a:pt x="2715363" y="85542"/>
                </a:cubicBezTo>
                <a:cubicBezTo>
                  <a:pt x="2724094" y="88320"/>
                  <a:pt x="2737748" y="93210"/>
                  <a:pt x="2747711" y="95041"/>
                </a:cubicBezTo>
                <a:cubicBezTo>
                  <a:pt x="2757674" y="96872"/>
                  <a:pt x="2756162" y="94038"/>
                  <a:pt x="2775143" y="96530"/>
                </a:cubicBezTo>
                <a:cubicBezTo>
                  <a:pt x="2806082" y="101851"/>
                  <a:pt x="2833945" y="105706"/>
                  <a:pt x="2868742" y="105230"/>
                </a:cubicBezTo>
                <a:cubicBezTo>
                  <a:pt x="2875265" y="114937"/>
                  <a:pt x="2885652" y="110531"/>
                  <a:pt x="2899543" y="105394"/>
                </a:cubicBezTo>
                <a:cubicBezTo>
                  <a:pt x="2925511" y="112474"/>
                  <a:pt x="2969369" y="117959"/>
                  <a:pt x="3013791" y="133788"/>
                </a:cubicBezTo>
                <a:cubicBezTo>
                  <a:pt x="3032699" y="143490"/>
                  <a:pt x="3036873" y="145156"/>
                  <a:pt x="3050423" y="147827"/>
                </a:cubicBezTo>
                <a:lnTo>
                  <a:pt x="3067990" y="151167"/>
                </a:lnTo>
                <a:lnTo>
                  <a:pt x="3067990" y="5306208"/>
                </a:lnTo>
                <a:lnTo>
                  <a:pt x="3067989" y="5306208"/>
                </a:lnTo>
                <a:lnTo>
                  <a:pt x="3067989" y="4893381"/>
                </a:lnTo>
                <a:lnTo>
                  <a:pt x="3043495" y="4888945"/>
                </a:lnTo>
                <a:cubicBezTo>
                  <a:pt x="3028259" y="4893118"/>
                  <a:pt x="3019652" y="4892952"/>
                  <a:pt x="3013339" y="4882572"/>
                </a:cubicBezTo>
                <a:cubicBezTo>
                  <a:pt x="2976030" y="4880406"/>
                  <a:pt x="2937572" y="4854236"/>
                  <a:pt x="2913679" y="4866583"/>
                </a:cubicBezTo>
                <a:cubicBezTo>
                  <a:pt x="2915195" y="4844724"/>
                  <a:pt x="2901822" y="4852928"/>
                  <a:pt x="2875805" y="4847666"/>
                </a:cubicBezTo>
                <a:cubicBezTo>
                  <a:pt x="2857196" y="4841543"/>
                  <a:pt x="2817003" y="4828668"/>
                  <a:pt x="2802025" y="4822783"/>
                </a:cubicBezTo>
                <a:cubicBezTo>
                  <a:pt x="2787047" y="4816898"/>
                  <a:pt x="2775570" y="4821194"/>
                  <a:pt x="2760539" y="4815530"/>
                </a:cubicBezTo>
                <a:cubicBezTo>
                  <a:pt x="2767288" y="4796834"/>
                  <a:pt x="2677653" y="4809589"/>
                  <a:pt x="2711840" y="4795862"/>
                </a:cubicBezTo>
                <a:cubicBezTo>
                  <a:pt x="2686235" y="4784723"/>
                  <a:pt x="2695650" y="4790294"/>
                  <a:pt x="2682112" y="4795333"/>
                </a:cubicBezTo>
                <a:cubicBezTo>
                  <a:pt x="2649913" y="4790479"/>
                  <a:pt x="2647066" y="4789023"/>
                  <a:pt x="2609911" y="4793621"/>
                </a:cubicBezTo>
                <a:cubicBezTo>
                  <a:pt x="2593415" y="4792900"/>
                  <a:pt x="2587573" y="4790380"/>
                  <a:pt x="2572897" y="4788900"/>
                </a:cubicBezTo>
                <a:cubicBezTo>
                  <a:pt x="2558221" y="4787420"/>
                  <a:pt x="2550125" y="4788497"/>
                  <a:pt x="2521855" y="4784742"/>
                </a:cubicBezTo>
                <a:cubicBezTo>
                  <a:pt x="2499495" y="4780034"/>
                  <a:pt x="2483262" y="4781350"/>
                  <a:pt x="2465205" y="4778639"/>
                </a:cubicBezTo>
                <a:cubicBezTo>
                  <a:pt x="2447148" y="4775928"/>
                  <a:pt x="2436144" y="4771669"/>
                  <a:pt x="2413515" y="4768475"/>
                </a:cubicBezTo>
                <a:cubicBezTo>
                  <a:pt x="2394088" y="4759549"/>
                  <a:pt x="2320814" y="4780944"/>
                  <a:pt x="2306138" y="4754193"/>
                </a:cubicBezTo>
                <a:cubicBezTo>
                  <a:pt x="2253007" y="4759585"/>
                  <a:pt x="2237974" y="4748779"/>
                  <a:pt x="2194302" y="4744039"/>
                </a:cubicBezTo>
                <a:cubicBezTo>
                  <a:pt x="2152070" y="4739084"/>
                  <a:pt x="2146753" y="4742096"/>
                  <a:pt x="2102639" y="4729235"/>
                </a:cubicBezTo>
                <a:cubicBezTo>
                  <a:pt x="2068179" y="4716412"/>
                  <a:pt x="2049689" y="4712365"/>
                  <a:pt x="2009484" y="4709589"/>
                </a:cubicBezTo>
                <a:cubicBezTo>
                  <a:pt x="2006497" y="4717158"/>
                  <a:pt x="1958536" y="4701984"/>
                  <a:pt x="1950778" y="4699749"/>
                </a:cubicBezTo>
                <a:cubicBezTo>
                  <a:pt x="1951667" y="4704726"/>
                  <a:pt x="1926336" y="4706913"/>
                  <a:pt x="1919770" y="4702723"/>
                </a:cubicBezTo>
                <a:cubicBezTo>
                  <a:pt x="1861690" y="4705646"/>
                  <a:pt x="1843962" y="4724688"/>
                  <a:pt x="1800432" y="4714687"/>
                </a:cubicBezTo>
                <a:cubicBezTo>
                  <a:pt x="1766454" y="4714617"/>
                  <a:pt x="1768076" y="4724355"/>
                  <a:pt x="1719261" y="4724244"/>
                </a:cubicBezTo>
                <a:cubicBezTo>
                  <a:pt x="1698725" y="4728489"/>
                  <a:pt x="1704876" y="4720084"/>
                  <a:pt x="1679325" y="4720398"/>
                </a:cubicBezTo>
                <a:cubicBezTo>
                  <a:pt x="1646713" y="4738364"/>
                  <a:pt x="1612035" y="4726657"/>
                  <a:pt x="1565956" y="4726125"/>
                </a:cubicBezTo>
                <a:cubicBezTo>
                  <a:pt x="1509596" y="4724792"/>
                  <a:pt x="1462482" y="4732200"/>
                  <a:pt x="1413439" y="4724264"/>
                </a:cubicBezTo>
                <a:cubicBezTo>
                  <a:pt x="1395410" y="4730641"/>
                  <a:pt x="1371319" y="4739221"/>
                  <a:pt x="1351513" y="4728134"/>
                </a:cubicBezTo>
                <a:cubicBezTo>
                  <a:pt x="1299513" y="4729900"/>
                  <a:pt x="1305583" y="4734952"/>
                  <a:pt x="1285766" y="4728501"/>
                </a:cubicBezTo>
                <a:cubicBezTo>
                  <a:pt x="1246313" y="4730975"/>
                  <a:pt x="1252677" y="4725316"/>
                  <a:pt x="1217013" y="4722250"/>
                </a:cubicBezTo>
                <a:cubicBezTo>
                  <a:pt x="1187972" y="4717535"/>
                  <a:pt x="1202419" y="4717968"/>
                  <a:pt x="1175553" y="4717397"/>
                </a:cubicBezTo>
                <a:cubicBezTo>
                  <a:pt x="1150152" y="4726111"/>
                  <a:pt x="1132757" y="4715339"/>
                  <a:pt x="1125937" y="4713080"/>
                </a:cubicBezTo>
                <a:cubicBezTo>
                  <a:pt x="1101933" y="4714551"/>
                  <a:pt x="1066390" y="4702547"/>
                  <a:pt x="1070414" y="4718045"/>
                </a:cubicBezTo>
                <a:cubicBezTo>
                  <a:pt x="1036699" y="4697042"/>
                  <a:pt x="1037956" y="4718362"/>
                  <a:pt x="1001930" y="4712953"/>
                </a:cubicBezTo>
                <a:cubicBezTo>
                  <a:pt x="982943" y="4705262"/>
                  <a:pt x="958349" y="4701127"/>
                  <a:pt x="946429" y="4710733"/>
                </a:cubicBezTo>
                <a:cubicBezTo>
                  <a:pt x="873991" y="4698538"/>
                  <a:pt x="917810" y="4694854"/>
                  <a:pt x="843959" y="4682048"/>
                </a:cubicBezTo>
                <a:cubicBezTo>
                  <a:pt x="805648" y="4675599"/>
                  <a:pt x="748814" y="4673116"/>
                  <a:pt x="719028" y="4663910"/>
                </a:cubicBezTo>
                <a:cubicBezTo>
                  <a:pt x="689242" y="4654703"/>
                  <a:pt x="681940" y="4658862"/>
                  <a:pt x="658894" y="4652209"/>
                </a:cubicBezTo>
                <a:cubicBezTo>
                  <a:pt x="635848" y="4645555"/>
                  <a:pt x="606360" y="4645052"/>
                  <a:pt x="587813" y="4641642"/>
                </a:cubicBezTo>
                <a:cubicBezTo>
                  <a:pt x="569266" y="4638232"/>
                  <a:pt x="549985" y="4630114"/>
                  <a:pt x="547611" y="4631750"/>
                </a:cubicBezTo>
                <a:cubicBezTo>
                  <a:pt x="510247" y="4623077"/>
                  <a:pt x="499088" y="4633791"/>
                  <a:pt x="476778" y="4615662"/>
                </a:cubicBezTo>
                <a:cubicBezTo>
                  <a:pt x="457686" y="4613372"/>
                  <a:pt x="453369" y="4611385"/>
                  <a:pt x="433058" y="4610953"/>
                </a:cubicBezTo>
                <a:cubicBezTo>
                  <a:pt x="412747" y="4610521"/>
                  <a:pt x="383201" y="4613107"/>
                  <a:pt x="354910" y="4613069"/>
                </a:cubicBezTo>
                <a:cubicBezTo>
                  <a:pt x="325594" y="4614825"/>
                  <a:pt x="324861" y="4631623"/>
                  <a:pt x="297551" y="4614611"/>
                </a:cubicBezTo>
                <a:cubicBezTo>
                  <a:pt x="297827" y="4618223"/>
                  <a:pt x="283633" y="4619398"/>
                  <a:pt x="279981" y="4619280"/>
                </a:cubicBezTo>
                <a:lnTo>
                  <a:pt x="251060" y="4621023"/>
                </a:lnTo>
                <a:lnTo>
                  <a:pt x="248621" y="4615319"/>
                </a:lnTo>
                <a:cubicBezTo>
                  <a:pt x="237819" y="4612965"/>
                  <a:pt x="219269" y="4618593"/>
                  <a:pt x="208474" y="4619602"/>
                </a:cubicBezTo>
                <a:lnTo>
                  <a:pt x="183850" y="4621375"/>
                </a:lnTo>
                <a:lnTo>
                  <a:pt x="174486" y="4620574"/>
                </a:lnTo>
                <a:lnTo>
                  <a:pt x="170493" y="4620635"/>
                </a:lnTo>
                <a:lnTo>
                  <a:pt x="160178" y="4616375"/>
                </a:lnTo>
                <a:cubicBezTo>
                  <a:pt x="150587" y="4615308"/>
                  <a:pt x="143414" y="4608454"/>
                  <a:pt x="137679" y="4607411"/>
                </a:cubicBezTo>
                <a:cubicBezTo>
                  <a:pt x="131944" y="4606369"/>
                  <a:pt x="130252" y="4614284"/>
                  <a:pt x="125767" y="4610124"/>
                </a:cubicBezTo>
                <a:cubicBezTo>
                  <a:pt x="131450" y="4607091"/>
                  <a:pt x="122536" y="4604620"/>
                  <a:pt x="118604" y="4602416"/>
                </a:cubicBezTo>
                <a:lnTo>
                  <a:pt x="82934" y="4599702"/>
                </a:lnTo>
                <a:cubicBezTo>
                  <a:pt x="39823" y="4602644"/>
                  <a:pt x="55074" y="4589236"/>
                  <a:pt x="41888" y="4597726"/>
                </a:cubicBezTo>
                <a:cubicBezTo>
                  <a:pt x="25543" y="4601103"/>
                  <a:pt x="15576" y="4602785"/>
                  <a:pt x="8238" y="4603430"/>
                </a:cubicBezTo>
                <a:lnTo>
                  <a:pt x="0" y="4603190"/>
                </a:lnTo>
                <a:close/>
              </a:path>
            </a:pathLst>
          </a:custGeom>
        </p:spPr>
      </p:pic>
      <p:pic>
        <p:nvPicPr>
          <p:cNvPr id="6" name="Picture 5" descr="328015477_567215978638396_797385303529752266_n">
            <a:extLst>
              <a:ext uri="{FF2B5EF4-FFF2-40B4-BE49-F238E27FC236}">
                <a16:creationId xmlns:a16="http://schemas.microsoft.com/office/drawing/2014/main" id="{03B7A166-B13C-3A6D-83CF-68B261E89C13}"/>
              </a:ext>
            </a:extLst>
          </p:cNvPr>
          <p:cNvPicPr>
            <a:picLocks noGrp="1" noChangeAspect="1"/>
          </p:cNvPicPr>
          <p:nvPr isPhoto="1"/>
        </p:nvPicPr>
        <p:blipFill rotWithShape="1">
          <a:blip r:embed="rId4">
            <a:extLst>
              <a:ext uri="{28A0092B-C50C-407E-A947-70E740481C1C}">
                <a14:useLocalDpi xmlns:a14="http://schemas.microsoft.com/office/drawing/2010/main" val="0"/>
              </a:ext>
            </a:extLst>
          </a:blip>
          <a:srcRect l="13091" r="42228" b="2"/>
          <a:stretch/>
        </p:blipFill>
        <p:spPr>
          <a:xfrm>
            <a:off x="6095999" y="1278"/>
            <a:ext cx="3067990" cy="5149699"/>
          </a:xfrm>
          <a:custGeom>
            <a:avLst/>
            <a:gdLst/>
            <a:ahLst/>
            <a:cxnLst/>
            <a:rect l="l" t="t" r="r" b="b"/>
            <a:pathLst>
              <a:path w="3067990" h="5149699">
                <a:moveTo>
                  <a:pt x="0" y="0"/>
                </a:moveTo>
                <a:lnTo>
                  <a:pt x="8632" y="2126"/>
                </a:lnTo>
                <a:cubicBezTo>
                  <a:pt x="71597" y="8644"/>
                  <a:pt x="52747" y="11892"/>
                  <a:pt x="102111" y="11566"/>
                </a:cubicBezTo>
                <a:cubicBezTo>
                  <a:pt x="107032" y="11203"/>
                  <a:pt x="116450" y="20386"/>
                  <a:pt x="135511" y="18109"/>
                </a:cubicBezTo>
                <a:cubicBezTo>
                  <a:pt x="165681" y="22040"/>
                  <a:pt x="149025" y="33094"/>
                  <a:pt x="187668" y="36734"/>
                </a:cubicBezTo>
                <a:cubicBezTo>
                  <a:pt x="184095" y="40156"/>
                  <a:pt x="221954" y="38461"/>
                  <a:pt x="225602" y="50611"/>
                </a:cubicBezTo>
                <a:cubicBezTo>
                  <a:pt x="242020" y="54481"/>
                  <a:pt x="267241" y="57744"/>
                  <a:pt x="286175" y="59952"/>
                </a:cubicBezTo>
                <a:cubicBezTo>
                  <a:pt x="314543" y="65902"/>
                  <a:pt x="328665" y="72319"/>
                  <a:pt x="332857" y="76558"/>
                </a:cubicBezTo>
                <a:cubicBezTo>
                  <a:pt x="361257" y="83289"/>
                  <a:pt x="358186" y="84500"/>
                  <a:pt x="395478" y="98782"/>
                </a:cubicBezTo>
                <a:cubicBezTo>
                  <a:pt x="417363" y="93652"/>
                  <a:pt x="436168" y="104748"/>
                  <a:pt x="445328" y="114882"/>
                </a:cubicBezTo>
                <a:cubicBezTo>
                  <a:pt x="470101" y="124482"/>
                  <a:pt x="523910" y="147405"/>
                  <a:pt x="559300" y="150440"/>
                </a:cubicBezTo>
                <a:cubicBezTo>
                  <a:pt x="613422" y="149710"/>
                  <a:pt x="598278" y="160982"/>
                  <a:pt x="622357" y="169552"/>
                </a:cubicBezTo>
                <a:cubicBezTo>
                  <a:pt x="641101" y="180205"/>
                  <a:pt x="638493" y="171007"/>
                  <a:pt x="658054" y="184474"/>
                </a:cubicBezTo>
                <a:lnTo>
                  <a:pt x="694284" y="200095"/>
                </a:lnTo>
                <a:lnTo>
                  <a:pt x="737979" y="224556"/>
                </a:lnTo>
                <a:lnTo>
                  <a:pt x="747981" y="231280"/>
                </a:lnTo>
                <a:cubicBezTo>
                  <a:pt x="753111" y="231304"/>
                  <a:pt x="756366" y="231723"/>
                  <a:pt x="758445" y="232460"/>
                </a:cubicBezTo>
                <a:cubicBezTo>
                  <a:pt x="758496" y="232559"/>
                  <a:pt x="758549" y="232658"/>
                  <a:pt x="758600" y="232757"/>
                </a:cubicBezTo>
                <a:lnTo>
                  <a:pt x="773364" y="235718"/>
                </a:lnTo>
                <a:cubicBezTo>
                  <a:pt x="790479" y="236082"/>
                  <a:pt x="824818" y="262048"/>
                  <a:pt x="841072" y="261356"/>
                </a:cubicBezTo>
                <a:cubicBezTo>
                  <a:pt x="848247" y="277811"/>
                  <a:pt x="845053" y="250444"/>
                  <a:pt x="872404" y="265382"/>
                </a:cubicBezTo>
                <a:cubicBezTo>
                  <a:pt x="884596" y="267374"/>
                  <a:pt x="889722" y="269394"/>
                  <a:pt x="899938" y="270925"/>
                </a:cubicBezTo>
                <a:cubicBezTo>
                  <a:pt x="900079" y="271345"/>
                  <a:pt x="933560" y="274145"/>
                  <a:pt x="933701" y="274565"/>
                </a:cubicBezTo>
                <a:lnTo>
                  <a:pt x="958104" y="278658"/>
                </a:lnTo>
                <a:lnTo>
                  <a:pt x="963678" y="280729"/>
                </a:lnTo>
                <a:lnTo>
                  <a:pt x="996167" y="277529"/>
                </a:lnTo>
                <a:lnTo>
                  <a:pt x="1012387" y="277350"/>
                </a:lnTo>
                <a:lnTo>
                  <a:pt x="1018139" y="274257"/>
                </a:lnTo>
                <a:cubicBezTo>
                  <a:pt x="1023705" y="272608"/>
                  <a:pt x="1030840" y="272419"/>
                  <a:pt x="1041488" y="275538"/>
                </a:cubicBezTo>
                <a:lnTo>
                  <a:pt x="1043729" y="276831"/>
                </a:lnTo>
                <a:lnTo>
                  <a:pt x="1076532" y="271239"/>
                </a:lnTo>
                <a:cubicBezTo>
                  <a:pt x="1083544" y="269462"/>
                  <a:pt x="1111552" y="278849"/>
                  <a:pt x="1117458" y="275294"/>
                </a:cubicBezTo>
                <a:cubicBezTo>
                  <a:pt x="1173364" y="280135"/>
                  <a:pt x="1207569" y="263603"/>
                  <a:pt x="1275827" y="275029"/>
                </a:cubicBezTo>
                <a:cubicBezTo>
                  <a:pt x="1321519" y="279616"/>
                  <a:pt x="1347196" y="279519"/>
                  <a:pt x="1376683" y="283128"/>
                </a:cubicBezTo>
                <a:cubicBezTo>
                  <a:pt x="1406170" y="286737"/>
                  <a:pt x="1433752" y="293140"/>
                  <a:pt x="1452749" y="296685"/>
                </a:cubicBezTo>
                <a:cubicBezTo>
                  <a:pt x="1471746" y="300230"/>
                  <a:pt x="1466619" y="301895"/>
                  <a:pt x="1490664" y="304401"/>
                </a:cubicBezTo>
                <a:cubicBezTo>
                  <a:pt x="1514709" y="306907"/>
                  <a:pt x="1573675" y="305000"/>
                  <a:pt x="1597021" y="311721"/>
                </a:cubicBezTo>
                <a:cubicBezTo>
                  <a:pt x="1622238" y="311037"/>
                  <a:pt x="1625537" y="322069"/>
                  <a:pt x="1639314" y="320753"/>
                </a:cubicBezTo>
                <a:cubicBezTo>
                  <a:pt x="1710549" y="337224"/>
                  <a:pt x="1769892" y="334296"/>
                  <a:pt x="1856583" y="331628"/>
                </a:cubicBezTo>
                <a:cubicBezTo>
                  <a:pt x="1913730" y="336509"/>
                  <a:pt x="1912698" y="339285"/>
                  <a:pt x="1937745" y="342098"/>
                </a:cubicBezTo>
                <a:cubicBezTo>
                  <a:pt x="1945390" y="344925"/>
                  <a:pt x="1949181" y="335092"/>
                  <a:pt x="1956068" y="338984"/>
                </a:cubicBezTo>
                <a:lnTo>
                  <a:pt x="1991434" y="344183"/>
                </a:lnTo>
                <a:lnTo>
                  <a:pt x="2017399" y="354323"/>
                </a:lnTo>
                <a:lnTo>
                  <a:pt x="2041804" y="360756"/>
                </a:lnTo>
                <a:lnTo>
                  <a:pt x="2071138" y="363487"/>
                </a:lnTo>
                <a:cubicBezTo>
                  <a:pt x="2080124" y="365903"/>
                  <a:pt x="2080713" y="373697"/>
                  <a:pt x="2092557" y="373570"/>
                </a:cubicBezTo>
                <a:cubicBezTo>
                  <a:pt x="2128517" y="378742"/>
                  <a:pt x="2193287" y="383225"/>
                  <a:pt x="2242182" y="388922"/>
                </a:cubicBezTo>
                <a:cubicBezTo>
                  <a:pt x="2266404" y="385527"/>
                  <a:pt x="2301142" y="392029"/>
                  <a:pt x="2311187" y="401718"/>
                </a:cubicBezTo>
                <a:cubicBezTo>
                  <a:pt x="2323182" y="404413"/>
                  <a:pt x="2352098" y="404462"/>
                  <a:pt x="2363765" y="402554"/>
                </a:cubicBezTo>
                <a:cubicBezTo>
                  <a:pt x="2374121" y="402833"/>
                  <a:pt x="2375999" y="406521"/>
                  <a:pt x="2389759" y="407955"/>
                </a:cubicBezTo>
                <a:cubicBezTo>
                  <a:pt x="2404778" y="411334"/>
                  <a:pt x="2437354" y="427346"/>
                  <a:pt x="2451497" y="432353"/>
                </a:cubicBezTo>
                <a:cubicBezTo>
                  <a:pt x="2465640" y="437360"/>
                  <a:pt x="2451256" y="432175"/>
                  <a:pt x="2474615" y="437995"/>
                </a:cubicBezTo>
                <a:cubicBezTo>
                  <a:pt x="2482949" y="439979"/>
                  <a:pt x="2481204" y="447714"/>
                  <a:pt x="2499122" y="451403"/>
                </a:cubicBezTo>
                <a:cubicBezTo>
                  <a:pt x="2517041" y="455093"/>
                  <a:pt x="2557176" y="459358"/>
                  <a:pt x="2582126" y="460132"/>
                </a:cubicBezTo>
                <a:cubicBezTo>
                  <a:pt x="2610000" y="447613"/>
                  <a:pt x="2600233" y="464657"/>
                  <a:pt x="2651203" y="448902"/>
                </a:cubicBezTo>
                <a:cubicBezTo>
                  <a:pt x="2652514" y="450917"/>
                  <a:pt x="2673343" y="450050"/>
                  <a:pt x="2694692" y="451398"/>
                </a:cubicBezTo>
                <a:cubicBezTo>
                  <a:pt x="2716041" y="452746"/>
                  <a:pt x="2761501" y="464041"/>
                  <a:pt x="2779298" y="456988"/>
                </a:cubicBezTo>
                <a:lnTo>
                  <a:pt x="2936306" y="456249"/>
                </a:lnTo>
                <a:lnTo>
                  <a:pt x="3026435" y="468085"/>
                </a:lnTo>
                <a:cubicBezTo>
                  <a:pt x="3042105" y="469033"/>
                  <a:pt x="3051256" y="471666"/>
                  <a:pt x="3059006" y="473639"/>
                </a:cubicBezTo>
                <a:lnTo>
                  <a:pt x="3067990" y="474231"/>
                </a:lnTo>
                <a:lnTo>
                  <a:pt x="3067990" y="5066330"/>
                </a:lnTo>
                <a:lnTo>
                  <a:pt x="3036249" y="5071710"/>
                </a:lnTo>
                <a:cubicBezTo>
                  <a:pt x="3028911" y="5072355"/>
                  <a:pt x="3024202" y="5071963"/>
                  <a:pt x="3018374" y="5071188"/>
                </a:cubicBezTo>
                <a:cubicBezTo>
                  <a:pt x="2981557" y="5076634"/>
                  <a:pt x="2975787" y="5078874"/>
                  <a:pt x="2928454" y="5083368"/>
                </a:cubicBezTo>
                <a:cubicBezTo>
                  <a:pt x="2902026" y="5096160"/>
                  <a:pt x="2894473" y="5096992"/>
                  <a:pt x="2874456" y="5102330"/>
                </a:cubicBezTo>
                <a:cubicBezTo>
                  <a:pt x="2849799" y="5110661"/>
                  <a:pt x="2856324" y="5116728"/>
                  <a:pt x="2826359" y="5120681"/>
                </a:cubicBezTo>
                <a:cubicBezTo>
                  <a:pt x="2811152" y="5125070"/>
                  <a:pt x="2799749" y="5135440"/>
                  <a:pt x="2790273" y="5139251"/>
                </a:cubicBezTo>
                <a:cubicBezTo>
                  <a:pt x="2780797" y="5143062"/>
                  <a:pt x="2776994" y="5141825"/>
                  <a:pt x="2761021" y="5144617"/>
                </a:cubicBezTo>
                <a:cubicBezTo>
                  <a:pt x="2750399" y="5143672"/>
                  <a:pt x="2716008" y="5143647"/>
                  <a:pt x="2709599" y="5145416"/>
                </a:cubicBezTo>
                <a:cubicBezTo>
                  <a:pt x="2691337" y="5155744"/>
                  <a:pt x="2674953" y="5144170"/>
                  <a:pt x="2643019" y="5144002"/>
                </a:cubicBezTo>
                <a:lnTo>
                  <a:pt x="2605306" y="5145401"/>
                </a:lnTo>
                <a:cubicBezTo>
                  <a:pt x="2598456" y="5139894"/>
                  <a:pt x="2544492" y="5137937"/>
                  <a:pt x="2540666" y="5130474"/>
                </a:cubicBezTo>
                <a:cubicBezTo>
                  <a:pt x="2520890" y="5122976"/>
                  <a:pt x="2520818" y="5104076"/>
                  <a:pt x="2490181" y="5096885"/>
                </a:cubicBezTo>
                <a:cubicBezTo>
                  <a:pt x="2473666" y="5089694"/>
                  <a:pt x="2482843" y="5107802"/>
                  <a:pt x="2441578" y="5087331"/>
                </a:cubicBezTo>
                <a:cubicBezTo>
                  <a:pt x="2404207" y="5055658"/>
                  <a:pt x="2246399" y="5032666"/>
                  <a:pt x="2239061" y="4977592"/>
                </a:cubicBezTo>
                <a:cubicBezTo>
                  <a:pt x="2172141" y="4959717"/>
                  <a:pt x="2228317" y="4960563"/>
                  <a:pt x="2138397" y="4945422"/>
                </a:cubicBezTo>
                <a:cubicBezTo>
                  <a:pt x="2058643" y="4932605"/>
                  <a:pt x="1820980" y="4910463"/>
                  <a:pt x="1766888" y="4891159"/>
                </a:cubicBezTo>
                <a:cubicBezTo>
                  <a:pt x="1693746" y="4881380"/>
                  <a:pt x="1731387" y="4880829"/>
                  <a:pt x="1699544" y="4886748"/>
                </a:cubicBezTo>
                <a:cubicBezTo>
                  <a:pt x="1645920" y="4895473"/>
                  <a:pt x="1642875" y="4877798"/>
                  <a:pt x="1607580" y="4879045"/>
                </a:cubicBezTo>
                <a:cubicBezTo>
                  <a:pt x="1555088" y="4865773"/>
                  <a:pt x="1453749" y="4859346"/>
                  <a:pt x="1384598" y="4845217"/>
                </a:cubicBezTo>
                <a:cubicBezTo>
                  <a:pt x="1326341" y="4835627"/>
                  <a:pt x="1315092" y="4821514"/>
                  <a:pt x="1258391" y="4816554"/>
                </a:cubicBezTo>
                <a:cubicBezTo>
                  <a:pt x="1226403" y="4808063"/>
                  <a:pt x="1218929" y="4802264"/>
                  <a:pt x="1192670" y="4794273"/>
                </a:cubicBezTo>
                <a:cubicBezTo>
                  <a:pt x="1172212" y="4781098"/>
                  <a:pt x="1134543" y="4780537"/>
                  <a:pt x="1100484" y="4773564"/>
                </a:cubicBezTo>
                <a:cubicBezTo>
                  <a:pt x="1083354" y="4772013"/>
                  <a:pt x="1065276" y="4777578"/>
                  <a:pt x="1028112" y="4767096"/>
                </a:cubicBezTo>
                <a:cubicBezTo>
                  <a:pt x="999846" y="4759146"/>
                  <a:pt x="967016" y="4743196"/>
                  <a:pt x="963745" y="4764863"/>
                </a:cubicBezTo>
                <a:cubicBezTo>
                  <a:pt x="935062" y="4736624"/>
                  <a:pt x="945601" y="4756035"/>
                  <a:pt x="908364" y="4755572"/>
                </a:cubicBezTo>
                <a:cubicBezTo>
                  <a:pt x="831301" y="4740343"/>
                  <a:pt x="772395" y="4745078"/>
                  <a:pt x="699185" y="4729739"/>
                </a:cubicBezTo>
                <a:cubicBezTo>
                  <a:pt x="680644" y="4710950"/>
                  <a:pt x="671269" y="4756745"/>
                  <a:pt x="624173" y="4712819"/>
                </a:cubicBezTo>
                <a:cubicBezTo>
                  <a:pt x="620673" y="4715011"/>
                  <a:pt x="605890" y="4702494"/>
                  <a:pt x="587551" y="4697060"/>
                </a:cubicBezTo>
                <a:cubicBezTo>
                  <a:pt x="569213" y="4691626"/>
                  <a:pt x="529126" y="4697683"/>
                  <a:pt x="514142" y="4680213"/>
                </a:cubicBezTo>
                <a:cubicBezTo>
                  <a:pt x="490554" y="4678007"/>
                  <a:pt x="455880" y="4670399"/>
                  <a:pt x="435429" y="4669695"/>
                </a:cubicBezTo>
                <a:cubicBezTo>
                  <a:pt x="414978" y="4668991"/>
                  <a:pt x="413693" y="4665510"/>
                  <a:pt x="398498" y="4661863"/>
                </a:cubicBezTo>
                <a:lnTo>
                  <a:pt x="391864" y="4657306"/>
                </a:lnTo>
                <a:lnTo>
                  <a:pt x="393991" y="4656812"/>
                </a:lnTo>
                <a:cubicBezTo>
                  <a:pt x="393161" y="4656323"/>
                  <a:pt x="391036" y="4655963"/>
                  <a:pt x="390744" y="4656537"/>
                </a:cubicBezTo>
                <a:lnTo>
                  <a:pt x="391864" y="4657306"/>
                </a:lnTo>
                <a:lnTo>
                  <a:pt x="389463" y="4657864"/>
                </a:lnTo>
                <a:cubicBezTo>
                  <a:pt x="384571" y="4657809"/>
                  <a:pt x="375254" y="4657079"/>
                  <a:pt x="358382" y="4654871"/>
                </a:cubicBezTo>
                <a:cubicBezTo>
                  <a:pt x="339824" y="4647350"/>
                  <a:pt x="313263" y="4650730"/>
                  <a:pt x="294208" y="4644982"/>
                </a:cubicBezTo>
                <a:cubicBezTo>
                  <a:pt x="275153" y="4639233"/>
                  <a:pt x="255232" y="4631558"/>
                  <a:pt x="240522" y="4627439"/>
                </a:cubicBezTo>
                <a:cubicBezTo>
                  <a:pt x="212762" y="4619907"/>
                  <a:pt x="228727" y="4611264"/>
                  <a:pt x="188294" y="4613207"/>
                </a:cubicBezTo>
                <a:cubicBezTo>
                  <a:pt x="165514" y="4608090"/>
                  <a:pt x="132086" y="4618695"/>
                  <a:pt x="107016" y="4612605"/>
                </a:cubicBezTo>
                <a:cubicBezTo>
                  <a:pt x="79461" y="4604732"/>
                  <a:pt x="82214" y="4605717"/>
                  <a:pt x="48463" y="4601378"/>
                </a:cubicBezTo>
                <a:lnTo>
                  <a:pt x="0" y="4601647"/>
                </a:lnTo>
                <a:close/>
              </a:path>
            </a:pathLst>
          </a:custGeom>
        </p:spPr>
      </p:pic>
      <p:pic>
        <p:nvPicPr>
          <p:cNvPr id="8" name="Picture 7" descr="A picture containing outdoor&#10;&#10;Description automatically generated">
            <a:extLst>
              <a:ext uri="{FF2B5EF4-FFF2-40B4-BE49-F238E27FC236}">
                <a16:creationId xmlns:a16="http://schemas.microsoft.com/office/drawing/2014/main" id="{1470E8E0-7904-3328-F6C1-7AFEEC75F1F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13" y="0"/>
            <a:ext cx="3213890" cy="4417454"/>
          </a:xfrm>
          <a:prstGeom prst="rect">
            <a:avLst/>
          </a:prstGeom>
        </p:spPr>
      </p:pic>
    </p:spTree>
    <p:extLst>
      <p:ext uri="{BB962C8B-B14F-4D97-AF65-F5344CB8AC3E}">
        <p14:creationId xmlns:p14="http://schemas.microsoft.com/office/powerpoint/2010/main" val="26160547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233C1FFE-F601-4FAD-AE73-CD59EA5023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2CBF871-BBD8-3260-D0F2-42748AF1EB8F}"/>
              </a:ext>
            </a:extLst>
          </p:cNvPr>
          <p:cNvSpPr>
            <a:spLocks noGrp="1"/>
          </p:cNvSpPr>
          <p:nvPr>
            <p:ph type="title"/>
          </p:nvPr>
        </p:nvSpPr>
        <p:spPr>
          <a:xfrm>
            <a:off x="7922026" y="1230020"/>
            <a:ext cx="3931924" cy="3346322"/>
          </a:xfrm>
        </p:spPr>
        <p:txBody>
          <a:bodyPr vert="horz" lIns="91440" tIns="45720" rIns="91440" bIns="45720" rtlCol="0" anchor="b">
            <a:normAutofit/>
          </a:bodyPr>
          <a:lstStyle/>
          <a:p>
            <a:r>
              <a:rPr lang="en-US" sz="4600" kern="1200">
                <a:solidFill>
                  <a:schemeClr val="tx1"/>
                </a:solidFill>
                <a:latin typeface="+mj-lt"/>
                <a:ea typeface="+mj-ea"/>
                <a:cs typeface="+mj-cs"/>
              </a:rPr>
              <a:t>Working with flexible companies, that share your passion</a:t>
            </a:r>
          </a:p>
        </p:txBody>
      </p:sp>
      <p:grpSp>
        <p:nvGrpSpPr>
          <p:cNvPr id="13" name="Group 12">
            <a:extLst>
              <a:ext uri="{FF2B5EF4-FFF2-40B4-BE49-F238E27FC236}">
                <a16:creationId xmlns:a16="http://schemas.microsoft.com/office/drawing/2014/main" id="{22983B4D-AA9E-4FCA-A321-B8736279322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29184" y="1"/>
            <a:ext cx="2446384" cy="5777808"/>
            <a:chOff x="329184" y="1"/>
            <a:chExt cx="2446384" cy="5777808"/>
          </a:xfrm>
        </p:grpSpPr>
        <p:cxnSp>
          <p:nvCxnSpPr>
            <p:cNvPr id="14" name="Straight Connector 13">
              <a:extLst>
                <a:ext uri="{FF2B5EF4-FFF2-40B4-BE49-F238E27FC236}">
                  <a16:creationId xmlns:a16="http://schemas.microsoft.com/office/drawing/2014/main" id="{C575CF26-3D3C-4C5A-A2B7-00432016EF6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329184" y="5777809"/>
              <a:ext cx="2432161" cy="0"/>
            </a:xfrm>
            <a:prstGeom prst="line">
              <a:avLst/>
            </a:prstGeom>
            <a:ln w="1524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99413ED5-9ED4-4772-BCE4-2BCAE6B12E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9184" y="1"/>
              <a:ext cx="2446384" cy="553211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 name="Rectangle 16">
            <a:extLst>
              <a:ext uri="{FF2B5EF4-FFF2-40B4-BE49-F238E27FC236}">
                <a16:creationId xmlns:a16="http://schemas.microsoft.com/office/drawing/2014/main" id="{04357C93-F0CB-4A1C-8F77-4E90637898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8625" y="679731"/>
            <a:ext cx="6875958" cy="5662878"/>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IMG_20211021_094304">
            <a:extLst>
              <a:ext uri="{FF2B5EF4-FFF2-40B4-BE49-F238E27FC236}">
                <a16:creationId xmlns:a16="http://schemas.microsoft.com/office/drawing/2014/main" id="{838D602B-9DB9-6464-8B79-4A9B58479102}"/>
              </a:ext>
            </a:extLst>
          </p:cNvPr>
          <p:cNvPicPr>
            <a:picLocks noGrp="1" noChangeAspect="1"/>
          </p:cNvPicPr>
          <p:nvPr isPhoto="1"/>
        </p:nvPicPr>
        <p:blipFill rotWithShape="1">
          <a:blip r:embed="rId2">
            <a:extLst>
              <a:ext uri="{28A0092B-C50C-407E-A947-70E740481C1C}">
                <a14:useLocalDpi xmlns:a14="http://schemas.microsoft.com/office/drawing/2010/main" val="0"/>
              </a:ext>
            </a:extLst>
          </a:blip>
          <a:srcRect t="18940" r="-3" b="-3"/>
          <a:stretch/>
        </p:blipFill>
        <p:spPr>
          <a:xfrm>
            <a:off x="4201498" y="882038"/>
            <a:ext cx="3118104" cy="1895655"/>
          </a:xfrm>
          <a:prstGeom prst="rect">
            <a:avLst/>
          </a:prstGeom>
        </p:spPr>
      </p:pic>
      <p:pic>
        <p:nvPicPr>
          <p:cNvPr id="6" name="Picture 5" descr="IMG_20211021_141306">
            <a:extLst>
              <a:ext uri="{FF2B5EF4-FFF2-40B4-BE49-F238E27FC236}">
                <a16:creationId xmlns:a16="http://schemas.microsoft.com/office/drawing/2014/main" id="{458B6361-1170-199D-55E4-1B6F0E27F69C}"/>
              </a:ext>
            </a:extLst>
          </p:cNvPr>
          <p:cNvPicPr>
            <a:picLocks noGrp="1" noChangeAspect="1"/>
          </p:cNvPicPr>
          <p:nvPr isPhoto="1"/>
        </p:nvPicPr>
        <p:blipFill rotWithShape="1">
          <a:blip r:embed="rId3">
            <a:extLst>
              <a:ext uri="{28A0092B-C50C-407E-A947-70E740481C1C}">
                <a14:useLocalDpi xmlns:a14="http://schemas.microsoft.com/office/drawing/2010/main" val="0"/>
              </a:ext>
            </a:extLst>
          </a:blip>
          <a:srcRect t="19057" r="2" b="2"/>
          <a:stretch/>
        </p:blipFill>
        <p:spPr>
          <a:xfrm>
            <a:off x="929858" y="4250530"/>
            <a:ext cx="3117933" cy="1892808"/>
          </a:xfrm>
          <a:prstGeom prst="rect">
            <a:avLst/>
          </a:prstGeom>
        </p:spPr>
      </p:pic>
      <p:pic>
        <p:nvPicPr>
          <p:cNvPr id="4" name="Picture 3" descr="328225034_1968983410109038_394705584162827915_n">
            <a:extLst>
              <a:ext uri="{FF2B5EF4-FFF2-40B4-BE49-F238E27FC236}">
                <a16:creationId xmlns:a16="http://schemas.microsoft.com/office/drawing/2014/main" id="{E347D379-4943-6081-CE71-11554531E74E}"/>
              </a:ext>
            </a:extLst>
          </p:cNvPr>
          <p:cNvPicPr>
            <a:picLocks noGrp="1" noChangeAspect="1"/>
          </p:cNvPicPr>
          <p:nvPr isPhoto="1"/>
        </p:nvPicPr>
        <p:blipFill rotWithShape="1">
          <a:blip r:embed="rId4">
            <a:extLst>
              <a:ext uri="{28A0092B-C50C-407E-A947-70E740481C1C}">
                <a14:useLocalDpi xmlns:a14="http://schemas.microsoft.com/office/drawing/2010/main" val="0"/>
              </a:ext>
            </a:extLst>
          </a:blip>
          <a:srcRect r="28042" b="4"/>
          <a:stretch/>
        </p:blipFill>
        <p:spPr>
          <a:xfrm>
            <a:off x="4201498" y="2926078"/>
            <a:ext cx="3118104" cy="3217258"/>
          </a:xfrm>
          <a:prstGeom prst="rect">
            <a:avLst/>
          </a:prstGeom>
        </p:spPr>
      </p:pic>
      <p:pic>
        <p:nvPicPr>
          <p:cNvPr id="8" name="Picture 7" descr="A picture containing outdoor, sky, nature, shore&#10;&#10;Description automatically generated">
            <a:extLst>
              <a:ext uri="{FF2B5EF4-FFF2-40B4-BE49-F238E27FC236}">
                <a16:creationId xmlns:a16="http://schemas.microsoft.com/office/drawing/2014/main" id="{D9A6A606-D6F0-2A55-F321-46C7F5C03BA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9687" y="882037"/>
            <a:ext cx="3118104" cy="3241191"/>
          </a:xfrm>
          <a:prstGeom prst="rect">
            <a:avLst/>
          </a:prstGeom>
        </p:spPr>
      </p:pic>
    </p:spTree>
    <p:extLst>
      <p:ext uri="{BB962C8B-B14F-4D97-AF65-F5344CB8AC3E}">
        <p14:creationId xmlns:p14="http://schemas.microsoft.com/office/powerpoint/2010/main" val="255035462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TotalTime>
  <Words>539</Words>
  <Application>Microsoft Office PowerPoint</Application>
  <PresentationFormat>Widescreen</PresentationFormat>
  <Paragraphs>16</Paragraphs>
  <Slides>15</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15</vt:i4>
      </vt:variant>
    </vt:vector>
  </HeadingPairs>
  <TitlesOfParts>
    <vt:vector size="19" baseType="lpstr">
      <vt:lpstr>Arial</vt:lpstr>
      <vt:lpstr>Calibri</vt:lpstr>
      <vt:lpstr>Calibri Light</vt:lpstr>
      <vt:lpstr>Office Theme</vt:lpstr>
      <vt:lpstr>Progression Bikes</vt:lpstr>
      <vt:lpstr>A little about me…</vt:lpstr>
      <vt:lpstr>Progression Bikes</vt:lpstr>
      <vt:lpstr>Your VIP… It’s not these guys</vt:lpstr>
      <vt:lpstr>It’s the little ones</vt:lpstr>
      <vt:lpstr>Because if they are happy, then everyone is happy</vt:lpstr>
      <vt:lpstr>PowerPoint Presentation</vt:lpstr>
      <vt:lpstr>Bespoke Guided Trips</vt:lpstr>
      <vt:lpstr>Working with flexible companies, that share your passion</vt:lpstr>
      <vt:lpstr>PowerPoint Presentation</vt:lpstr>
      <vt:lpstr>Headspace and the 3 wins  - Quick and Easy –  - Rainy Day -  - Big Picture -</vt:lpstr>
      <vt:lpstr>Headspace and the 3 wins  - Quick and Easy – (Phonecall/Email, Order stock, Social Media Post)  - Rainy Day – (Or Evening/off season, Low Impact, tidying physically and mentally, creative)   - Big Picture – (P2P conversations, peak season planning, long term projects)</vt:lpstr>
      <vt:lpstr>Tayside Trails Association</vt:lpstr>
      <vt:lpstr>Building New Trails…</vt:lpstr>
      <vt:lpstr>Thanks. Any 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Progression Bikes</dc:title>
  <dc:creator>Adam Flint</dc:creator>
  <cp:lastModifiedBy>Adam Flint</cp:lastModifiedBy>
  <cp:revision>3</cp:revision>
  <dcterms:created xsi:type="dcterms:W3CDTF">2023-03-22T18:13:24Z</dcterms:created>
  <dcterms:modified xsi:type="dcterms:W3CDTF">2023-03-23T09:17:46Z</dcterms:modified>
</cp:coreProperties>
</file>